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0355-3EAE-45C0-A14A-2E0F721C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F2535-9DF4-4EA9-A87F-293F1EBC3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7E4D-D9A6-4D19-A780-445F1B50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A0DC-11DE-429B-9094-1D51E619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17EF-58CA-4831-B4E5-CF93597F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52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5900-DCB5-4662-BAEF-A5EAAFEF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5E98-52BD-41A4-9A74-7E31C461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17AE-8BE0-4C50-AE40-8F443326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F5D7-39A1-480B-B245-89D59A3D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849BD-3878-4298-836B-818B5915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4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73712-6131-41FA-B7FF-60872AC24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4395-7C5A-4A57-ACBB-1AD6EA7A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FF89-E20D-49A8-8898-1615404D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186D-63E1-4DF3-BB13-ADB55FD0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BC29-3855-4B08-B381-4B98946F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00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0A65-47D1-466B-9FAF-40F2023E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9F1F-BB0F-40BC-B1C3-D1C4A7EC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F8B6-2BFC-4400-8523-724C9929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F5BB-25A7-40D7-9AD7-5D9A2799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DFF1-BDB5-4B83-BFBC-26644D9F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0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9F32-6895-436C-B42D-02AECEC6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7B3C2-A89D-4995-A52A-9F14F90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A20A-0317-43B2-B4FF-AEDA862F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7681-F4B6-4AA3-AEE1-F040CEAF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3D20-76B1-4D46-8FA1-28E7DBF2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8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4C9F-8CEC-45DD-8B7E-128F2DD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29EB-B19C-4B2F-B7EA-26F62AA66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CAC0-14E9-40F4-8785-26D43D719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C9535-0E68-4954-83BC-0E94A2F0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519A7-D698-4FEE-A575-E431D665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7AE38-3B81-4952-BD46-24F9F710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4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E3F9-1A17-4FC2-A906-2F745CA4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01B5-76F5-481F-8F8F-6FF13057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1F5AA-E61D-412D-B259-EA1FB43E7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CFA14-CC03-4D5E-90EA-BA6F85BAF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22858-C996-47E8-B530-DCDCF30A1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1A741-9CFC-4AA3-A1E8-B601154D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CF0BB-9900-45AF-90E5-C37976D8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E1669-68A3-4B49-91D6-4614A5F0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5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680-0F25-406B-B696-898E795B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FE49A-54CE-4984-917B-C9C6BD06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6FE0-FFF7-4833-B003-B6D4E9F5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B5E2B-B6C8-4415-A00D-1B47856D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1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AD030-76D0-4CDB-9D32-ED0802C6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C023B-7FEE-4CFB-B7B2-891DF8E4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D58B3-362C-47FA-A883-66F4ECA4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8CAA-3BE4-40B1-9D82-19EB821E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453E-9A93-4FF1-A5C3-ABAD848B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300EA-98BC-486E-A4D8-E38A27C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FB68-9FA6-4ACD-B771-CF8D4127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1FA85-3661-4948-9B35-F641495D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FFE5-5A09-48A6-81B1-A54CF6D2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0ED-C2A6-443C-8756-EE8EEAAD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9A1BA-9061-4FCB-9331-FEF27DFD8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2105D-EC77-4BEA-9543-AD980E137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1288C-5C1D-42FC-8289-80B349D4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CB609-D512-42A1-A75C-33E210D9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DFFC-EEFC-48CC-90A6-9AA63011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1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60BE8-3EFE-4737-AC34-F446A12B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95715-C12A-4A7F-A87C-804CD14A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FBD2-BC8C-4BB3-8B11-950CBB295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B76-8749-424B-93DD-E864F7BF9854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0212-8B3F-4BE5-B683-E8F4C852D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1ECCC-A227-403F-BEE3-F711BF8C8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EE8A-C2E1-49FD-90FF-C4718FBEA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7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mver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8BE5-5B81-43F4-9D7A-43251BD27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51102-B187-447C-A7DF-F0C99E494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</a:t>
            </a:r>
            <a:r>
              <a:rPr lang="fr-FR" dirty="0" err="1"/>
              <a:t>Typescript</a:t>
            </a:r>
            <a:r>
              <a:rPr lang="fr-FR" dirty="0"/>
              <a:t> 8 et 9 sept 2022</a:t>
            </a:r>
          </a:p>
        </p:txBody>
      </p:sp>
    </p:spTree>
    <p:extLst>
      <p:ext uri="{BB962C8B-B14F-4D97-AF65-F5344CB8AC3E}">
        <p14:creationId xmlns:p14="http://schemas.microsoft.com/office/powerpoint/2010/main" val="26510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23EC-19CC-4907-8790-0105FD0B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8285-E913-43CF-B2D6-EF399C49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 --</a:t>
            </a:r>
            <a:r>
              <a:rPr lang="fr-FR" dirty="0" err="1"/>
              <a:t>save</a:t>
            </a:r>
            <a:r>
              <a:rPr lang="fr-FR" dirty="0"/>
              <a:t>-dev</a:t>
            </a:r>
          </a:p>
          <a:p>
            <a:pPr lvl="1"/>
            <a:r>
              <a:rPr lang="fr-FR" dirty="0"/>
              <a:t>-D = --</a:t>
            </a:r>
            <a:r>
              <a:rPr lang="fr-FR" dirty="0" err="1"/>
              <a:t>save</a:t>
            </a:r>
            <a:r>
              <a:rPr lang="fr-FR" dirty="0"/>
              <a:t>-dev</a:t>
            </a:r>
          </a:p>
          <a:p>
            <a:r>
              <a:rPr lang="fr-FR" dirty="0" err="1"/>
              <a:t>npm</a:t>
            </a:r>
            <a:r>
              <a:rPr lang="fr-FR" dirty="0"/>
              <a:t> ci</a:t>
            </a:r>
          </a:p>
        </p:txBody>
      </p:sp>
    </p:spTree>
    <p:extLst>
      <p:ext uri="{BB962C8B-B14F-4D97-AF65-F5344CB8AC3E}">
        <p14:creationId xmlns:p14="http://schemas.microsoft.com/office/powerpoint/2010/main" val="101765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16DE-B594-4B65-8C55-C89C0483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policy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456D5-2F7D-4D46-906E-E0D2428CBC72}"/>
              </a:ext>
            </a:extLst>
          </p:cNvPr>
          <p:cNvSpPr/>
          <p:nvPr/>
        </p:nvSpPr>
        <p:spPr>
          <a:xfrm>
            <a:off x="537374" y="2630526"/>
            <a:ext cx="1577448" cy="1113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Navigateur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01718-A7FC-4830-B775-271C20FCEDDE}"/>
              </a:ext>
            </a:extLst>
          </p:cNvPr>
          <p:cNvSpPr/>
          <p:nvPr/>
        </p:nvSpPr>
        <p:spPr>
          <a:xfrm>
            <a:off x="6426802" y="1958809"/>
            <a:ext cx="1577448" cy="93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FCC43-A7C7-44B7-AE80-E0DFC9482057}"/>
              </a:ext>
            </a:extLst>
          </p:cNvPr>
          <p:cNvCxnSpPr/>
          <p:nvPr/>
        </p:nvCxnSpPr>
        <p:spPr>
          <a:xfrm flipV="1">
            <a:off x="2114822" y="2275166"/>
            <a:ext cx="4272977" cy="66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711214-080E-48D9-9C7C-69B271A2ADC3}"/>
              </a:ext>
            </a:extLst>
          </p:cNvPr>
          <p:cNvCxnSpPr/>
          <p:nvPr/>
        </p:nvCxnSpPr>
        <p:spPr>
          <a:xfrm flipH="1">
            <a:off x="2075819" y="2630526"/>
            <a:ext cx="4350983" cy="758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97A2CB5-051D-4732-9D81-87C933B2ACE0}"/>
              </a:ext>
            </a:extLst>
          </p:cNvPr>
          <p:cNvSpPr/>
          <p:nvPr/>
        </p:nvSpPr>
        <p:spPr>
          <a:xfrm>
            <a:off x="1755129" y="3235070"/>
            <a:ext cx="719386" cy="7497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6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B640-40D3-4401-992E-9B3359BF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javascript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0EDD-F565-4568-82A7-CFBEB558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: require, </a:t>
            </a:r>
            <a:r>
              <a:rPr lang="en-US" dirty="0" err="1"/>
              <a:t>module.exports</a:t>
            </a:r>
            <a:endParaRPr lang="en-US" dirty="0"/>
          </a:p>
          <a:p>
            <a:r>
              <a:rPr lang="en-US" dirty="0"/>
              <a:t>ES6 : import, export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57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699C-FA2B-4EF4-BFFE-F5CE4DF3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Mots cl</a:t>
            </a:r>
            <a:r>
              <a:rPr lang="fr-FR" dirty="0" err="1"/>
              <a:t>és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53EA-048B-428B-B416-20651635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FOUC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09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6ABE-B589-47CF-BED6-E60121B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 surlangage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9DBE-D68E-477D-91DF-3E074821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SASS (SCSS)</a:t>
            </a:r>
          </a:p>
          <a:p>
            <a:r>
              <a:rPr lang="fr-FR" dirty="0"/>
              <a:t>LESS</a:t>
            </a:r>
          </a:p>
          <a:p>
            <a:r>
              <a:rPr lang="fr-FR" dirty="0"/>
              <a:t>STYLUS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89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6BB6-B536-4F10-B6BF-0493D2E3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Display </a:t>
            </a:r>
            <a:r>
              <a:rPr lang="fr-FR" dirty="0" err="1"/>
              <a:t>flex</a:t>
            </a:r>
            <a:r>
              <a:rPr lang="fr-FR" dirty="0"/>
              <a:t>/</a:t>
            </a:r>
            <a:r>
              <a:rPr lang="fr-FR" dirty="0" err="1"/>
              <a:t>grid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DEF1-1879-42D5-A3AC-389A34BC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94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EB83-A4A8-4ED2-93EC-CDC347D5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C7E596-04CA-4411-8B1B-7845925B848D}"/>
              </a:ext>
            </a:extLst>
          </p:cNvPr>
          <p:cNvCxnSpPr/>
          <p:nvPr/>
        </p:nvCxnSpPr>
        <p:spPr>
          <a:xfrm>
            <a:off x="403029" y="2331503"/>
            <a:ext cx="115535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38EDEA-2C56-48D6-B6F1-AD2D4723B50B}"/>
              </a:ext>
            </a:extLst>
          </p:cNvPr>
          <p:cNvCxnSpPr/>
          <p:nvPr/>
        </p:nvCxnSpPr>
        <p:spPr>
          <a:xfrm>
            <a:off x="689050" y="2010813"/>
            <a:ext cx="0" cy="784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1B021B-73E4-4D4B-8F27-7ACE61320941}"/>
              </a:ext>
            </a:extLst>
          </p:cNvPr>
          <p:cNvCxnSpPr/>
          <p:nvPr/>
        </p:nvCxnSpPr>
        <p:spPr>
          <a:xfrm>
            <a:off x="4992364" y="1963143"/>
            <a:ext cx="0" cy="767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F55C0-A31E-421B-9CBE-89B1E9360BF7}"/>
              </a:ext>
            </a:extLst>
          </p:cNvPr>
          <p:cNvCxnSpPr/>
          <p:nvPr/>
        </p:nvCxnSpPr>
        <p:spPr>
          <a:xfrm>
            <a:off x="7713896" y="1928474"/>
            <a:ext cx="0" cy="8667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1379D82-948E-4050-B7FD-7A1A32BC8A24}"/>
              </a:ext>
            </a:extLst>
          </p:cNvPr>
          <p:cNvSpPr/>
          <p:nvPr/>
        </p:nvSpPr>
        <p:spPr>
          <a:xfrm>
            <a:off x="689050" y="2127822"/>
            <a:ext cx="149150" cy="3856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3F1DB-6AF0-4D95-9ADE-E2C3E9E80A98}"/>
              </a:ext>
            </a:extLst>
          </p:cNvPr>
          <p:cNvSpPr/>
          <p:nvPr/>
        </p:nvSpPr>
        <p:spPr>
          <a:xfrm>
            <a:off x="7713896" y="2138655"/>
            <a:ext cx="108340" cy="3856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C39DA7-CD63-4178-8D41-8B189D9583FC}"/>
              </a:ext>
            </a:extLst>
          </p:cNvPr>
          <p:cNvCxnSpPr/>
          <p:nvPr/>
        </p:nvCxnSpPr>
        <p:spPr>
          <a:xfrm>
            <a:off x="2639192" y="1863469"/>
            <a:ext cx="0" cy="10270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83EA-A3D6-42D9-8401-B3972E49B320}"/>
              </a:ext>
            </a:extLst>
          </p:cNvPr>
          <p:cNvSpPr/>
          <p:nvPr/>
        </p:nvSpPr>
        <p:spPr>
          <a:xfrm>
            <a:off x="2639192" y="2138654"/>
            <a:ext cx="108340" cy="3856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3B22A-BEE8-44E2-A438-C7128CBD0875}"/>
              </a:ext>
            </a:extLst>
          </p:cNvPr>
          <p:cNvSpPr/>
          <p:nvPr/>
        </p:nvSpPr>
        <p:spPr>
          <a:xfrm>
            <a:off x="6350963" y="5279469"/>
            <a:ext cx="2725866" cy="1385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83A699-B37D-47F2-8D9A-E18142E4C89D}"/>
              </a:ext>
            </a:extLst>
          </p:cNvPr>
          <p:cNvSpPr/>
          <p:nvPr/>
        </p:nvSpPr>
        <p:spPr>
          <a:xfrm>
            <a:off x="6522142" y="5794087"/>
            <a:ext cx="879731" cy="5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73DF7B-FFA4-4055-81F7-F28AEDA14D5B}"/>
              </a:ext>
            </a:extLst>
          </p:cNvPr>
          <p:cNvSpPr/>
          <p:nvPr/>
        </p:nvSpPr>
        <p:spPr>
          <a:xfrm>
            <a:off x="8115480" y="5794086"/>
            <a:ext cx="879731" cy="58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  <a:endParaRPr lang="fr-F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0C1F2B-7037-49A6-8363-9C16CD2AEA66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7401873" y="6084441"/>
            <a:ext cx="713607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419A2A-1F76-4858-9A2D-60C592975527}"/>
              </a:ext>
            </a:extLst>
          </p:cNvPr>
          <p:cNvCxnSpPr/>
          <p:nvPr/>
        </p:nvCxnSpPr>
        <p:spPr>
          <a:xfrm flipV="1">
            <a:off x="7768066" y="4689009"/>
            <a:ext cx="0" cy="13954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793727-7B2A-40F1-9381-DF963586B65B}"/>
              </a:ext>
            </a:extLst>
          </p:cNvPr>
          <p:cNvSpPr/>
          <p:nvPr/>
        </p:nvSpPr>
        <p:spPr>
          <a:xfrm>
            <a:off x="8262104" y="3712854"/>
            <a:ext cx="814725" cy="55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CtrlDD</a:t>
            </a:r>
            <a:endParaRPr lang="fr-F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6A0364-110A-49DD-8AEC-C435D6528A32}"/>
              </a:ext>
            </a:extLst>
          </p:cNvPr>
          <p:cNvCxnSpPr>
            <a:endCxn id="24" idx="2"/>
          </p:cNvCxnSpPr>
          <p:nvPr/>
        </p:nvCxnSpPr>
        <p:spPr>
          <a:xfrm flipV="1">
            <a:off x="7822236" y="4263227"/>
            <a:ext cx="847231" cy="4837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FEC74FDF-7A72-4793-AC4F-8DB24306B006}"/>
              </a:ext>
            </a:extLst>
          </p:cNvPr>
          <p:cNvSpPr/>
          <p:nvPr/>
        </p:nvSpPr>
        <p:spPr>
          <a:xfrm>
            <a:off x="9941391" y="3800611"/>
            <a:ext cx="1720459" cy="2990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989289-6BD6-4B0B-9673-AE0E7F8134C1}"/>
              </a:ext>
            </a:extLst>
          </p:cNvPr>
          <p:cNvCxnSpPr>
            <a:stCxn id="24" idx="3"/>
            <a:endCxn id="27" idx="2"/>
          </p:cNvCxnSpPr>
          <p:nvPr/>
        </p:nvCxnSpPr>
        <p:spPr>
          <a:xfrm flipV="1">
            <a:off x="9076829" y="3950120"/>
            <a:ext cx="864562" cy="379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661F1D-6F03-4B31-A759-93959A531FD6}"/>
              </a:ext>
            </a:extLst>
          </p:cNvPr>
          <p:cNvCxnSpPr/>
          <p:nvPr/>
        </p:nvCxnSpPr>
        <p:spPr>
          <a:xfrm>
            <a:off x="434086" y="3429000"/>
            <a:ext cx="115535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157C6A-909A-4467-8CA6-5E26FB02DCCD}"/>
              </a:ext>
            </a:extLst>
          </p:cNvPr>
          <p:cNvSpPr txBox="1"/>
          <p:nvPr/>
        </p:nvSpPr>
        <p:spPr>
          <a:xfrm>
            <a:off x="11085475" y="18288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21629-238E-451A-A75E-5CBBDE28A975}"/>
              </a:ext>
            </a:extLst>
          </p:cNvPr>
          <p:cNvSpPr txBox="1"/>
          <p:nvPr/>
        </p:nvSpPr>
        <p:spPr>
          <a:xfrm>
            <a:off x="10764785" y="305739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CtrlDD</a:t>
            </a:r>
            <a:endParaRPr lang="fr-F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90F20D-28FD-4F0C-8B2C-8C9C2851DD96}"/>
              </a:ext>
            </a:extLst>
          </p:cNvPr>
          <p:cNvCxnSpPr/>
          <p:nvPr/>
        </p:nvCxnSpPr>
        <p:spPr>
          <a:xfrm>
            <a:off x="767056" y="2652193"/>
            <a:ext cx="111772" cy="725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DC15B39-B10D-4A10-9C2C-2FE9E3604EB4}"/>
              </a:ext>
            </a:extLst>
          </p:cNvPr>
          <p:cNvSpPr/>
          <p:nvPr/>
        </p:nvSpPr>
        <p:spPr>
          <a:xfrm>
            <a:off x="949069" y="3263238"/>
            <a:ext cx="4953358" cy="38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93D4F-D140-4023-9A60-B32433162A1D}"/>
              </a:ext>
            </a:extLst>
          </p:cNvPr>
          <p:cNvCxnSpPr/>
          <p:nvPr/>
        </p:nvCxnSpPr>
        <p:spPr>
          <a:xfrm flipV="1">
            <a:off x="5790655" y="2429577"/>
            <a:ext cx="220117" cy="703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A1D243-BF6D-4F2C-AF1D-917D8B8771A4}"/>
              </a:ext>
            </a:extLst>
          </p:cNvPr>
          <p:cNvCxnSpPr/>
          <p:nvPr/>
        </p:nvCxnSpPr>
        <p:spPr>
          <a:xfrm>
            <a:off x="6096000" y="1928474"/>
            <a:ext cx="0" cy="9274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71739AA-FC03-408E-BC82-91DB0AEB9598}"/>
              </a:ext>
            </a:extLst>
          </p:cNvPr>
          <p:cNvSpPr/>
          <p:nvPr/>
        </p:nvSpPr>
        <p:spPr>
          <a:xfrm>
            <a:off x="6129764" y="2153823"/>
            <a:ext cx="149150" cy="3856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228F-BA37-47FB-B373-C9E6C4D2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C963-37B7-4761-BA95-C02D2603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LTS</a:t>
            </a:r>
          </a:p>
          <a:p>
            <a:pPr lvl="1"/>
            <a:r>
              <a:rPr lang="fr-FR" dirty="0" err="1"/>
              <a:t>nvm</a:t>
            </a:r>
            <a:r>
              <a:rPr lang="fr-FR" dirty="0"/>
              <a:t>, </a:t>
            </a:r>
            <a:r>
              <a:rPr lang="fr-FR" dirty="0" err="1"/>
              <a:t>nvm-windows</a:t>
            </a:r>
            <a:endParaRPr lang="fr-FR" dirty="0"/>
          </a:p>
          <a:p>
            <a:pPr lvl="1"/>
            <a:r>
              <a:rPr lang="fr-FR" dirty="0" err="1"/>
              <a:t>node</a:t>
            </a:r>
            <a:r>
              <a:rPr lang="fr-FR" dirty="0"/>
              <a:t> vient avec </a:t>
            </a:r>
            <a:r>
              <a:rPr lang="fr-FR" dirty="0" err="1"/>
              <a:t>node</a:t>
            </a:r>
            <a:r>
              <a:rPr lang="fr-FR" dirty="0"/>
              <a:t>, 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endParaRPr lang="fr-FR" dirty="0"/>
          </a:p>
          <a:p>
            <a:r>
              <a:rPr lang="fr-FR" dirty="0"/>
              <a:t>IDE : Visual Studio Code, </a:t>
            </a:r>
            <a:r>
              <a:rPr lang="fr-FR" dirty="0" err="1"/>
              <a:t>Jetbrains</a:t>
            </a:r>
            <a:endParaRPr lang="fr-FR" dirty="0"/>
          </a:p>
          <a:p>
            <a:pPr lvl="1"/>
            <a:r>
              <a:rPr lang="fr-FR" dirty="0"/>
              <a:t>ne pas oublier « Open </a:t>
            </a:r>
            <a:r>
              <a:rPr lang="fr-FR" dirty="0" err="1"/>
              <a:t>with</a:t>
            </a:r>
            <a:r>
              <a:rPr lang="fr-FR" dirty="0"/>
              <a:t> code »</a:t>
            </a:r>
          </a:p>
          <a:p>
            <a:r>
              <a:rPr lang="fr-FR" dirty="0"/>
              <a:t>Git</a:t>
            </a:r>
          </a:p>
          <a:p>
            <a:r>
              <a:rPr lang="fr-FR" dirty="0"/>
              <a:t>Navigateur web : Chrome</a:t>
            </a:r>
          </a:p>
        </p:txBody>
      </p:sp>
    </p:spTree>
    <p:extLst>
      <p:ext uri="{BB962C8B-B14F-4D97-AF65-F5344CB8AC3E}">
        <p14:creationId xmlns:p14="http://schemas.microsoft.com/office/powerpoint/2010/main" val="384126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CB2E-3033-41B6-9F01-A0E2CBA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de Javascript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D21B13-58A3-47F5-9567-62AAF9C093E6}"/>
              </a:ext>
            </a:extLst>
          </p:cNvPr>
          <p:cNvCxnSpPr/>
          <p:nvPr/>
        </p:nvCxnSpPr>
        <p:spPr>
          <a:xfrm>
            <a:off x="368360" y="2435511"/>
            <a:ext cx="116921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A305A6-3244-4BFA-921E-0C305AF5CE1D}"/>
              </a:ext>
            </a:extLst>
          </p:cNvPr>
          <p:cNvCxnSpPr/>
          <p:nvPr/>
        </p:nvCxnSpPr>
        <p:spPr>
          <a:xfrm>
            <a:off x="632713" y="2205827"/>
            <a:ext cx="0" cy="4897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D3CD0B-CC8D-4E55-8675-CF0C7C1C2353}"/>
              </a:ext>
            </a:extLst>
          </p:cNvPr>
          <p:cNvSpPr txBox="1"/>
          <p:nvPr/>
        </p:nvSpPr>
        <p:spPr>
          <a:xfrm>
            <a:off x="173346" y="2718670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</a:t>
            </a:r>
            <a:r>
              <a:rPr lang="fr-FR" dirty="0"/>
              <a:t> 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76AE0E-D3ED-4162-B3DD-A6CDD419F71A}"/>
              </a:ext>
            </a:extLst>
          </p:cNvPr>
          <p:cNvCxnSpPr/>
          <p:nvPr/>
        </p:nvCxnSpPr>
        <p:spPr>
          <a:xfrm>
            <a:off x="784391" y="2270832"/>
            <a:ext cx="0" cy="3380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1BD0CB-2375-4C2A-928B-1411B51112B7}"/>
              </a:ext>
            </a:extLst>
          </p:cNvPr>
          <p:cNvSpPr txBox="1"/>
          <p:nvPr/>
        </p:nvSpPr>
        <p:spPr>
          <a:xfrm>
            <a:off x="437699" y="1477156"/>
            <a:ext cx="1102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Jan 1996</a:t>
            </a:r>
          </a:p>
          <a:p>
            <a:r>
              <a:rPr lang="fr-FR" dirty="0"/>
              <a:t>Java - Sun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9FC6E2-FE12-4A62-A5A4-7244988AEB34}"/>
              </a:ext>
            </a:extLst>
          </p:cNvPr>
          <p:cNvCxnSpPr/>
          <p:nvPr/>
        </p:nvCxnSpPr>
        <p:spPr>
          <a:xfrm>
            <a:off x="1490775" y="2205827"/>
            <a:ext cx="0" cy="658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805015-4B5F-47EE-AEBF-E5716C0F0BF2}"/>
              </a:ext>
            </a:extLst>
          </p:cNvPr>
          <p:cNvSpPr txBox="1"/>
          <p:nvPr/>
        </p:nvSpPr>
        <p:spPr>
          <a:xfrm>
            <a:off x="1268261" y="2853400"/>
            <a:ext cx="155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r>
              <a:rPr lang="fr-FR" dirty="0"/>
              <a:t> v1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8CBD15-55B5-4BF8-86DD-0698EA7C000A}"/>
              </a:ext>
            </a:extLst>
          </p:cNvPr>
          <p:cNvCxnSpPr/>
          <p:nvPr/>
        </p:nvCxnSpPr>
        <p:spPr>
          <a:xfrm>
            <a:off x="1945809" y="2270832"/>
            <a:ext cx="0" cy="4478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300A7A-E287-430D-A34E-CE44E888EAA4}"/>
              </a:ext>
            </a:extLst>
          </p:cNvPr>
          <p:cNvSpPr txBox="1"/>
          <p:nvPr/>
        </p:nvSpPr>
        <p:spPr>
          <a:xfrm>
            <a:off x="1674395" y="164691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AB1A5F-9D27-452A-B5C1-467FC6C47C36}"/>
              </a:ext>
            </a:extLst>
          </p:cNvPr>
          <p:cNvCxnSpPr/>
          <p:nvPr/>
        </p:nvCxnSpPr>
        <p:spPr>
          <a:xfrm>
            <a:off x="2548186" y="2262166"/>
            <a:ext cx="0" cy="4853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F024F1-0EFC-4003-A0EB-850AD50967F3}"/>
              </a:ext>
            </a:extLst>
          </p:cNvPr>
          <p:cNvSpPr txBox="1"/>
          <p:nvPr/>
        </p:nvSpPr>
        <p:spPr>
          <a:xfrm>
            <a:off x="2321682" y="163316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1999</a:t>
            </a:r>
          </a:p>
          <a:p>
            <a:r>
              <a:rPr lang="fr-FR" b="1" dirty="0"/>
              <a:t>ES3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058DC-EFF9-4E12-B8D3-07119A61114C}"/>
              </a:ext>
            </a:extLst>
          </p:cNvPr>
          <p:cNvCxnSpPr/>
          <p:nvPr/>
        </p:nvCxnSpPr>
        <p:spPr>
          <a:xfrm>
            <a:off x="2824584" y="2205827"/>
            <a:ext cx="2947837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D03C00-20DC-4D76-A146-F1421D169D10}"/>
              </a:ext>
            </a:extLst>
          </p:cNvPr>
          <p:cNvCxnSpPr/>
          <p:nvPr/>
        </p:nvCxnSpPr>
        <p:spPr>
          <a:xfrm>
            <a:off x="5902430" y="2205827"/>
            <a:ext cx="0" cy="658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08E22E-5D94-4ACA-9D9A-7063780DB3B1}"/>
              </a:ext>
            </a:extLst>
          </p:cNvPr>
          <p:cNvSpPr txBox="1"/>
          <p:nvPr/>
        </p:nvSpPr>
        <p:spPr>
          <a:xfrm>
            <a:off x="5620743" y="2864542"/>
            <a:ext cx="1050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2009</a:t>
            </a:r>
          </a:p>
          <a:p>
            <a:r>
              <a:rPr lang="fr-FR" b="1" dirty="0"/>
              <a:t>ES5</a:t>
            </a:r>
          </a:p>
          <a:p>
            <a:r>
              <a:rPr lang="fr-FR" b="1" dirty="0"/>
              <a:t>use strict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1D6972-A189-432D-9E4C-A1CC8F19ED76}"/>
              </a:ext>
            </a:extLst>
          </p:cNvPr>
          <p:cNvCxnSpPr/>
          <p:nvPr/>
        </p:nvCxnSpPr>
        <p:spPr>
          <a:xfrm>
            <a:off x="4550332" y="1690688"/>
            <a:ext cx="0" cy="1854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0D58AA-3AD3-41A4-B37A-5293B0041CEA}"/>
              </a:ext>
            </a:extLst>
          </p:cNvPr>
          <p:cNvSpPr txBox="1"/>
          <p:nvPr/>
        </p:nvSpPr>
        <p:spPr>
          <a:xfrm>
            <a:off x="4225308" y="3549258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  <a:p>
            <a:r>
              <a:rPr lang="fr-FR" dirty="0"/>
              <a:t>Chrome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E185F1-73AA-4EFB-99B7-55CFE5A4B513}"/>
              </a:ext>
            </a:extLst>
          </p:cNvPr>
          <p:cNvCxnSpPr/>
          <p:nvPr/>
        </p:nvCxnSpPr>
        <p:spPr>
          <a:xfrm>
            <a:off x="6851500" y="1885137"/>
            <a:ext cx="0" cy="16901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F346EB-F803-41A0-A3BC-C7D441417E42}"/>
              </a:ext>
            </a:extLst>
          </p:cNvPr>
          <p:cNvSpPr txBox="1"/>
          <p:nvPr/>
        </p:nvSpPr>
        <p:spPr>
          <a:xfrm>
            <a:off x="6491807" y="3581420"/>
            <a:ext cx="19854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r>
              <a:rPr lang="fr-FR" dirty="0" err="1"/>
              <a:t>class,super,extends</a:t>
            </a:r>
            <a:endParaRPr lang="fr-FR" dirty="0"/>
          </a:p>
          <a:p>
            <a:r>
              <a:rPr lang="fr-FR" dirty="0"/>
              <a:t>let, </a:t>
            </a:r>
            <a:r>
              <a:rPr lang="fr-FR" dirty="0" err="1"/>
              <a:t>const</a:t>
            </a:r>
            <a:r>
              <a:rPr lang="fr-FR" dirty="0"/>
              <a:t> -&gt; var</a:t>
            </a:r>
          </a:p>
          <a:p>
            <a:r>
              <a:rPr lang="fr-FR" dirty="0"/>
              <a:t>import/export</a:t>
            </a:r>
          </a:p>
          <a:p>
            <a:r>
              <a:rPr lang="fr-FR" dirty="0"/>
              <a:t>(a, b) =&gt; {…}</a:t>
            </a:r>
          </a:p>
          <a:p>
            <a:r>
              <a:rPr lang="fr-FR" dirty="0" err="1"/>
              <a:t>destructuring</a:t>
            </a:r>
            <a:endParaRPr lang="fr-FR" dirty="0"/>
          </a:p>
          <a:p>
            <a:r>
              <a:rPr lang="fr-FR" dirty="0" err="1"/>
              <a:t>spreading</a:t>
            </a:r>
            <a:endParaRPr lang="fr-FR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CF5B65-016F-428B-9989-81B4FE5DAB5D}"/>
              </a:ext>
            </a:extLst>
          </p:cNvPr>
          <p:cNvCxnSpPr/>
          <p:nvPr/>
        </p:nvCxnSpPr>
        <p:spPr>
          <a:xfrm>
            <a:off x="8064921" y="2123487"/>
            <a:ext cx="0" cy="8147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40917A-7916-47C0-B6A8-FCC4392B7BA5}"/>
              </a:ext>
            </a:extLst>
          </p:cNvPr>
          <p:cNvSpPr txBox="1"/>
          <p:nvPr/>
        </p:nvSpPr>
        <p:spPr>
          <a:xfrm>
            <a:off x="7852573" y="3076891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44D28A-68CF-48D3-87BC-900CABF5E4E6}"/>
              </a:ext>
            </a:extLst>
          </p:cNvPr>
          <p:cNvCxnSpPr/>
          <p:nvPr/>
        </p:nvCxnSpPr>
        <p:spPr>
          <a:xfrm>
            <a:off x="8671632" y="2262166"/>
            <a:ext cx="0" cy="4333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275EBF-7400-4E74-BCC9-E6A65B4F6278}"/>
              </a:ext>
            </a:extLst>
          </p:cNvPr>
          <p:cNvSpPr txBox="1"/>
          <p:nvPr/>
        </p:nvSpPr>
        <p:spPr>
          <a:xfrm>
            <a:off x="8407823" y="2704106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495EB0-4B76-4882-9561-79E8D9D16517}"/>
              </a:ext>
            </a:extLst>
          </p:cNvPr>
          <p:cNvCxnSpPr>
            <a:cxnSpLocks/>
          </p:cNvCxnSpPr>
          <p:nvPr/>
        </p:nvCxnSpPr>
        <p:spPr>
          <a:xfrm flipV="1">
            <a:off x="8805975" y="2043598"/>
            <a:ext cx="2587189" cy="188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B08E82-8D6D-4E0E-BD8F-2EF061924DC3}"/>
              </a:ext>
            </a:extLst>
          </p:cNvPr>
          <p:cNvCxnSpPr/>
          <p:nvPr/>
        </p:nvCxnSpPr>
        <p:spPr>
          <a:xfrm>
            <a:off x="11393164" y="2262166"/>
            <a:ext cx="0" cy="4680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FC5131E-329B-4DCE-872F-31611C8CC509}"/>
              </a:ext>
            </a:extLst>
          </p:cNvPr>
          <p:cNvSpPr txBox="1"/>
          <p:nvPr/>
        </p:nvSpPr>
        <p:spPr>
          <a:xfrm>
            <a:off x="11081141" y="2938214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2022</a:t>
            </a:r>
          </a:p>
          <a:p>
            <a:r>
              <a:rPr lang="fr-FR" dirty="0"/>
              <a:t>ES2022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24FBB-192D-4F59-90F6-589028F9CC35}"/>
              </a:ext>
            </a:extLst>
          </p:cNvPr>
          <p:cNvSpPr txBox="1"/>
          <p:nvPr/>
        </p:nvSpPr>
        <p:spPr>
          <a:xfrm>
            <a:off x="10851458" y="3926286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23D2F6-BC2E-4038-9134-436835D52548}"/>
              </a:ext>
            </a:extLst>
          </p:cNvPr>
          <p:cNvCxnSpPr>
            <a:endCxn id="37" idx="1"/>
          </p:cNvCxnSpPr>
          <p:nvPr/>
        </p:nvCxnSpPr>
        <p:spPr>
          <a:xfrm flipV="1">
            <a:off x="7679227" y="3538556"/>
            <a:ext cx="173346" cy="5480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FB612A-2710-4797-8174-5E9F95BB30AA}"/>
              </a:ext>
            </a:extLst>
          </p:cNvPr>
          <p:cNvCxnSpPr/>
          <p:nvPr/>
        </p:nvCxnSpPr>
        <p:spPr>
          <a:xfrm>
            <a:off x="6140781" y="1993479"/>
            <a:ext cx="0" cy="2964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BC56A0A-4897-44BA-A949-958994563053}"/>
              </a:ext>
            </a:extLst>
          </p:cNvPr>
          <p:cNvSpPr txBox="1"/>
          <p:nvPr/>
        </p:nvSpPr>
        <p:spPr>
          <a:xfrm>
            <a:off x="5485106" y="4950637"/>
            <a:ext cx="1662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require</a:t>
            </a:r>
          </a:p>
          <a:p>
            <a:r>
              <a:rPr lang="en-US" dirty="0" err="1"/>
              <a:t>module.exports</a:t>
            </a:r>
            <a:endParaRPr lang="en-US" dirty="0"/>
          </a:p>
          <a:p>
            <a:r>
              <a:rPr lang="en-US" dirty="0" err="1"/>
              <a:t>CommonJS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4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BB55-5318-4CDF-B810-58033C87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BDB8-E2D3-42D8-90C6-2C48CFD3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</p:txBody>
      </p:sp>
    </p:spTree>
    <p:extLst>
      <p:ext uri="{BB962C8B-B14F-4D97-AF65-F5344CB8AC3E}">
        <p14:creationId xmlns:p14="http://schemas.microsoft.com/office/powerpoint/2010/main" val="125940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5318-837D-464E-B087-5239FBF5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</a:t>
            </a:r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D0D5-5E5D-4889-8EA0-9050BE59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08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C271-15C1-45A4-B7EA-25EEAD0D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F137-A7BA-4FDD-A68B-591DB2F5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3"/>
              </a:rPr>
              <a:t>https://caniuse.com/</a:t>
            </a:r>
            <a:endParaRPr lang="fr-FR" dirty="0"/>
          </a:p>
          <a:p>
            <a:r>
              <a:rPr lang="fr-FR" dirty="0">
                <a:hlinkClick r:id="rId4"/>
              </a:rPr>
              <a:t>https://semver.org/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98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F26A30-F70A-4BDE-A6CA-95634BCAF1F1}"/>
              </a:ext>
            </a:extLst>
          </p:cNvPr>
          <p:cNvSpPr/>
          <p:nvPr/>
        </p:nvSpPr>
        <p:spPr>
          <a:xfrm>
            <a:off x="3406248" y="1542779"/>
            <a:ext cx="4199307" cy="39739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6C9382-A457-4486-9985-508FA8926247}"/>
              </a:ext>
            </a:extLst>
          </p:cNvPr>
          <p:cNvSpPr/>
          <p:nvPr/>
        </p:nvSpPr>
        <p:spPr>
          <a:xfrm>
            <a:off x="5438729" y="3443625"/>
            <a:ext cx="134343" cy="17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55F56D-8BF7-491F-AFB6-C31F99080B3C}"/>
              </a:ext>
            </a:extLst>
          </p:cNvPr>
          <p:cNvCxnSpPr>
            <a:stCxn id="5" idx="6"/>
          </p:cNvCxnSpPr>
          <p:nvPr/>
        </p:nvCxnSpPr>
        <p:spPr>
          <a:xfrm flipV="1">
            <a:off x="5573072" y="2491848"/>
            <a:ext cx="1698792" cy="10379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F04206-7C67-48B8-A44B-47BAD8F50863}"/>
              </a:ext>
            </a:extLst>
          </p:cNvPr>
          <p:cNvCxnSpPr/>
          <p:nvPr/>
        </p:nvCxnSpPr>
        <p:spPr>
          <a:xfrm flipV="1">
            <a:off x="5573072" y="3566593"/>
            <a:ext cx="1642454" cy="49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35F5FF-7CA5-405C-B620-72C3B244E731}"/>
              </a:ext>
            </a:extLst>
          </p:cNvPr>
          <p:cNvCxnSpPr>
            <a:stCxn id="5" idx="2"/>
          </p:cNvCxnSpPr>
          <p:nvPr/>
        </p:nvCxnSpPr>
        <p:spPr>
          <a:xfrm flipV="1">
            <a:off x="5438729" y="2604523"/>
            <a:ext cx="0" cy="9252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4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7E5A-DA18-4E62-8B77-9397F453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0663-BECE-4327-9692-78371BC4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trike="sngStrike" dirty="0"/>
              <a:t>var </a:t>
            </a:r>
            <a:r>
              <a:rPr lang="fr-FR" strike="sngStrike" dirty="0" err="1"/>
              <a:t>const</a:t>
            </a:r>
            <a:r>
              <a:rPr lang="fr-FR" strike="sngStrike" dirty="0"/>
              <a:t> let</a:t>
            </a:r>
          </a:p>
          <a:p>
            <a:r>
              <a:rPr lang="fr-FR" strike="sngStrike" dirty="0" err="1"/>
              <a:t>this</a:t>
            </a:r>
            <a:endParaRPr lang="fr-FR" strike="sngStrike" dirty="0"/>
          </a:p>
          <a:p>
            <a:r>
              <a:rPr lang="fr-FR" strike="sngStrike" dirty="0" err="1"/>
              <a:t>Typescript</a:t>
            </a:r>
            <a:r>
              <a:rPr lang="fr-FR" strike="sngStrike" dirty="0"/>
              <a:t> (</a:t>
            </a:r>
            <a:r>
              <a:rPr lang="fr-FR" strike="sngStrike" dirty="0" err="1"/>
              <a:t>webpack</a:t>
            </a:r>
            <a:r>
              <a:rPr lang="fr-FR" strike="sngStrike" dirty="0"/>
              <a:t>)</a:t>
            </a:r>
          </a:p>
          <a:p>
            <a:r>
              <a:rPr lang="fr-FR" dirty="0"/>
              <a:t>objet</a:t>
            </a:r>
          </a:p>
          <a:p>
            <a:r>
              <a:rPr lang="fr-FR" dirty="0"/>
              <a:t>Passage a l’objet (class)</a:t>
            </a:r>
          </a:p>
        </p:txBody>
      </p:sp>
    </p:spTree>
    <p:extLst>
      <p:ext uri="{BB962C8B-B14F-4D97-AF65-F5344CB8AC3E}">
        <p14:creationId xmlns:p14="http://schemas.microsoft.com/office/powerpoint/2010/main" val="361159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95CF-AEE5-48DE-8860-A17321CB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2141-E1F5-415A-9B2D-D710F760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this</a:t>
            </a:r>
            <a:r>
              <a:rPr lang="fr-FR" dirty="0"/>
              <a:t> global</a:t>
            </a:r>
          </a:p>
          <a:p>
            <a:pPr lvl="1"/>
            <a:r>
              <a:rPr lang="fr-FR" dirty="0"/>
              <a:t>note : dans un script </a:t>
            </a:r>
            <a:r>
              <a:rPr lang="fr-FR" dirty="0" err="1"/>
              <a:t>node</a:t>
            </a:r>
            <a:r>
              <a:rPr lang="fr-FR" dirty="0"/>
              <a:t>, c’est {}</a:t>
            </a:r>
          </a:p>
          <a:p>
            <a:r>
              <a:rPr lang="fr-FR" dirty="0" err="1"/>
              <a:t>this</a:t>
            </a:r>
            <a:r>
              <a:rPr lang="fr-FR" dirty="0"/>
              <a:t> dans une fonction</a:t>
            </a:r>
          </a:p>
          <a:p>
            <a:pPr lvl="1"/>
            <a:r>
              <a:rPr lang="fr-FR" dirty="0"/>
              <a:t>mode strict : </a:t>
            </a:r>
            <a:r>
              <a:rPr lang="fr-FR" dirty="0" err="1"/>
              <a:t>this</a:t>
            </a:r>
            <a:r>
              <a:rPr lang="fr-FR" dirty="0"/>
              <a:t> = </a:t>
            </a:r>
            <a:r>
              <a:rPr lang="fr-FR" dirty="0" err="1"/>
              <a:t>undefined</a:t>
            </a:r>
            <a:endParaRPr lang="fr-FR" dirty="0"/>
          </a:p>
          <a:p>
            <a:pPr lvl="1"/>
            <a:r>
              <a:rPr lang="fr-FR" dirty="0"/>
              <a:t>mode </a:t>
            </a:r>
            <a:r>
              <a:rPr lang="fr-FR" dirty="0" err="1"/>
              <a:t>sloppy</a:t>
            </a:r>
            <a:r>
              <a:rPr lang="fr-FR" dirty="0"/>
              <a:t> : </a:t>
            </a:r>
            <a:r>
              <a:rPr lang="fr-FR" dirty="0" err="1"/>
              <a:t>this</a:t>
            </a:r>
            <a:r>
              <a:rPr lang="fr-FR" dirty="0"/>
              <a:t> = </a:t>
            </a:r>
            <a:r>
              <a:rPr lang="fr-FR" dirty="0" err="1"/>
              <a:t>globalThis</a:t>
            </a:r>
            <a:endParaRPr lang="fr-FR" dirty="0"/>
          </a:p>
          <a:p>
            <a:pPr lvl="1"/>
            <a:r>
              <a:rPr lang="fr-FR" dirty="0"/>
              <a:t>mode explicite : </a:t>
            </a:r>
            <a:r>
              <a:rPr lang="fr-FR" dirty="0" err="1"/>
              <a:t>bind</a:t>
            </a:r>
            <a:r>
              <a:rPr lang="fr-FR" dirty="0"/>
              <a:t>, call, </a:t>
            </a:r>
            <a:r>
              <a:rPr lang="fr-FR" dirty="0" err="1"/>
              <a:t>apply</a:t>
            </a:r>
            <a:r>
              <a:rPr lang="fr-FR" dirty="0"/>
              <a:t> permettent de </a:t>
            </a:r>
            <a:r>
              <a:rPr lang="fr-FR" dirty="0" err="1"/>
              <a:t>specifier</a:t>
            </a:r>
            <a:r>
              <a:rPr lang="fr-FR" dirty="0"/>
              <a:t> le </a:t>
            </a:r>
            <a:r>
              <a:rPr lang="fr-FR" dirty="0" err="1"/>
              <a:t>this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mode new (constructeur) : </a:t>
            </a:r>
            <a:r>
              <a:rPr lang="fr-FR" dirty="0" err="1"/>
              <a:t>this</a:t>
            </a:r>
            <a:r>
              <a:rPr lang="fr-FR" dirty="0"/>
              <a:t> = instance en cours de création</a:t>
            </a:r>
          </a:p>
          <a:p>
            <a:pPr lvl="1"/>
            <a:r>
              <a:rPr lang="fr-FR" dirty="0"/>
              <a:t>mode objet : </a:t>
            </a:r>
            <a:r>
              <a:rPr lang="fr-FR" dirty="0" err="1"/>
              <a:t>this</a:t>
            </a:r>
            <a:r>
              <a:rPr lang="fr-FR" dirty="0"/>
              <a:t> = objet en cours</a:t>
            </a:r>
          </a:p>
          <a:p>
            <a:r>
              <a:rPr lang="fr-FR" dirty="0" err="1"/>
              <a:t>this</a:t>
            </a:r>
            <a:r>
              <a:rPr lang="fr-FR" dirty="0"/>
              <a:t> dans une fonction lambda (=fonction </a:t>
            </a:r>
            <a:r>
              <a:rPr lang="fr-FR" dirty="0" err="1"/>
              <a:t>flechee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= </a:t>
            </a:r>
            <a:r>
              <a:rPr lang="fr-FR" dirty="0" err="1"/>
              <a:t>this</a:t>
            </a:r>
            <a:r>
              <a:rPr lang="fr-FR" dirty="0"/>
              <a:t> a l’</a:t>
            </a:r>
            <a:r>
              <a:rPr lang="fr-FR" dirty="0" err="1"/>
              <a:t>exterieur</a:t>
            </a:r>
            <a:r>
              <a:rPr lang="fr-FR" dirty="0"/>
              <a:t> de la fonction (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closure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497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311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Notes</vt:lpstr>
      <vt:lpstr>Logiciels</vt:lpstr>
      <vt:lpstr>Histoire de Javascript</vt:lpstr>
      <vt:lpstr>git</vt:lpstr>
      <vt:lpstr>Extension VSCode</vt:lpstr>
      <vt:lpstr>Webographie</vt:lpstr>
      <vt:lpstr>PowerPoint Presentation</vt:lpstr>
      <vt:lpstr>Javascript</vt:lpstr>
      <vt:lpstr>This</vt:lpstr>
      <vt:lpstr>npm</vt:lpstr>
      <vt:lpstr>CORS policy</vt:lpstr>
      <vt:lpstr>module javascript</vt:lpstr>
      <vt:lpstr>Mots clés</vt:lpstr>
      <vt:lpstr>CSS surlangage</vt:lpstr>
      <vt:lpstr>Display flex/grid</vt:lpstr>
      <vt:lpstr>asynchrone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37</cp:revision>
  <dcterms:created xsi:type="dcterms:W3CDTF">2022-09-08T07:27:34Z</dcterms:created>
  <dcterms:modified xsi:type="dcterms:W3CDTF">2022-09-09T15:02:30Z</dcterms:modified>
</cp:coreProperties>
</file>