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6074-5119-4BA0-8F1D-FA8C1390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2C75-800B-433B-9D82-BB175AB8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7B15-2C4E-40FF-9842-97C5134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42AF-77DF-44F7-836A-3EC67931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7ED3-300E-42C8-9C2A-DFEB4F1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FEE7-D8B3-4F18-AA43-210C95B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E3456-20B4-4C73-A1A4-63D7E288F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AFCC-C305-4E80-918E-07134724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4F1A-FD45-44B6-80F2-8D7CB405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FAA3-1582-4C80-AE26-4C04575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C4DC9-9B39-4AF1-BF19-B9307F6AF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8EE8-096E-4B93-811D-ABDE0F25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A390-F863-4855-8F6E-BCACA1B8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7B7C-66F7-4599-8DBC-D4022DC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7A53-A628-4D10-AE07-1D6E7A60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7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88B7-ED1C-4286-85CC-5BC1516A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6A28-A18C-47C0-BE12-DF4CE14F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8A59-D4D0-450B-8F8C-08E87949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3028-E97B-49EA-9C74-D8710D0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CDCB-EE15-4D71-B63F-1806274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0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03C9-C60A-4106-9058-D980027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6D045-E5BE-41A2-9E6D-B6E4C97A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47C6-0F62-446D-84DF-78324652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2FE0-BF97-49BE-97CE-E4CA9DD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E87-636D-4AEB-988C-71560AF2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EA5A-E4A3-4BB0-BDB3-D4C15AE7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9C8-5869-4797-A3CE-03F4D455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E757-73BA-439A-84E1-26810342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46A3B-AC3E-4D62-A8E0-EA0E129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FD8E-EBF4-40E4-82E2-7B7983C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A57FC-7FF2-424B-84B1-2F45C839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0B26-9234-4649-9C83-8038EF87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6D1-E359-411C-B94C-0BE042E5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6443-3B0F-4794-B119-BDF6E159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3D6E-5C69-43D3-9B23-522BA3E3B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E7479-AE79-41B6-B68E-0889726F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2C991-C8A4-46BB-8BC9-6DD1553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8A87B-B8EA-4FE1-9DF8-5EACB7BA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F32F6-A36F-4297-B63B-EFAF053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91D8-9B94-4A06-8D31-04BB372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7DC43-C627-48A1-A78A-5EDEC743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4BCC1-EBC0-4F77-9429-52289400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A558-58D5-42BF-BFE9-AC89F12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9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EAFB5-714A-4913-A79C-2F3BB6A9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6EE3F-173A-4BE1-8EB3-F6A77962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45A9-DBB9-4251-BFDE-F81434E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1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24AC-F371-432F-866E-A3ACAD1D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0194-891D-4F24-AB17-58DD447A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AB01D-3D81-408F-8543-F55FA69D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FF08-CF7B-4189-9934-BAC3E9E8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AB45-07DC-4969-A9AE-6E5394B2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2F1A-C3D4-4B39-A0B7-945C0E0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E046-4C27-4FA3-BF97-359AEBCC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DC3FC-3A5D-422B-98D8-9E0BDA69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997C-DE6D-4508-94FD-CF6894C7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C07F-7ADE-414C-8DE4-EC59683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11F3B-584D-4587-998F-33251D6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D245-5424-4EBE-9C63-79575A15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4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FD4A9-285B-4E2C-AE15-6211830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1281-8832-4312-9801-90ECDD7D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9D33-975C-4BAB-90C7-5D3F4E09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D033-E23E-4E10-B1F8-0698EC224E44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E678-6A36-4D8C-84A7-FB3DC8007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CD0E-8272-446D-9EFE-3E0A48E6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6603-97E2-4DE9-A580-A86B557A03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1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2FBB-BC67-447C-9105-1A48A3830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B0F1-151D-4125-8639-54D3C9DB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9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89D7-CB49-4D89-97D3-3FEAF398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D0E6-D131-4B7E-85DE-A516F26D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/>
              <a:t>Visual Studio 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etc.)</a:t>
            </a:r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Firefox, Edge, Safari</a:t>
            </a:r>
          </a:p>
          <a:p>
            <a:r>
              <a:rPr lang="fr-FR" dirty="0" err="1"/>
              <a:t>Nodejs</a:t>
            </a:r>
            <a:r>
              <a:rPr lang="fr-FR" dirty="0"/>
              <a:t> : LTS</a:t>
            </a:r>
          </a:p>
          <a:p>
            <a:r>
              <a:rPr lang="fr-FR" dirty="0"/>
              <a:t>SCM : </a:t>
            </a:r>
            <a:r>
              <a:rPr lang="fr-FR" dirty="0" err="1"/>
              <a:t>svn</a:t>
            </a:r>
            <a:r>
              <a:rPr lang="fr-FR" dirty="0"/>
              <a:t>, </a:t>
            </a:r>
            <a:r>
              <a:rPr lang="fr-FR" dirty="0" err="1"/>
              <a:t>clearcase</a:t>
            </a:r>
            <a:r>
              <a:rPr lang="fr-FR" dirty="0"/>
              <a:t>, </a:t>
            </a:r>
            <a:r>
              <a:rPr lang="fr-FR" b="1" dirty="0"/>
              <a:t>git</a:t>
            </a:r>
            <a:r>
              <a:rPr lang="fr-FR" dirty="0"/>
              <a:t>, </a:t>
            </a:r>
            <a:r>
              <a:rPr lang="fr-FR" dirty="0" err="1"/>
              <a:t>cvs</a:t>
            </a:r>
            <a:r>
              <a:rPr lang="fr-FR" dirty="0"/>
              <a:t>, </a:t>
            </a:r>
            <a:r>
              <a:rPr lang="fr-FR" dirty="0" err="1"/>
              <a:t>continuus</a:t>
            </a:r>
            <a:r>
              <a:rPr lang="fr-FR" dirty="0"/>
              <a:t>, mercurial, 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7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4855-529F-4CA5-A391-5662F8F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14B5-33FB-4F33-A0CA-790FB43D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IntelliCode</a:t>
            </a:r>
            <a:r>
              <a:rPr lang="fr-FR" dirty="0"/>
              <a:t> (</a:t>
            </a:r>
            <a:r>
              <a:rPr lang="fr-FR" dirty="0" err="1"/>
              <a:t>microsoft</a:t>
            </a:r>
            <a:r>
              <a:rPr lang="fr-FR" dirty="0"/>
              <a:t>)</a:t>
            </a:r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  <a:r>
              <a:rPr lang="fr-FR" dirty="0" err="1"/>
              <a:t>Completions</a:t>
            </a:r>
            <a:r>
              <a:rPr lang="fr-FR" dirty="0"/>
              <a:t> (</a:t>
            </a:r>
            <a:r>
              <a:rPr lang="fr-FR" dirty="0" err="1"/>
              <a:t>microsoft</a:t>
            </a:r>
            <a:r>
              <a:rPr lang="fr-FR" dirty="0"/>
              <a:t>)</a:t>
            </a:r>
          </a:p>
          <a:p>
            <a:r>
              <a:rPr lang="fr-FR" dirty="0"/>
              <a:t>Template String Converter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4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48B0-3976-45FE-8837-5D67084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26EE-8CCF-4BB2-A883-F07264B2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64" y="1850490"/>
            <a:ext cx="10115071" cy="10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6BFA806-EA96-457F-8B35-56ACDFD14C9C}"/>
              </a:ext>
            </a:extLst>
          </p:cNvPr>
          <p:cNvSpPr/>
          <p:nvPr/>
        </p:nvSpPr>
        <p:spPr>
          <a:xfrm>
            <a:off x="9502408" y="1530126"/>
            <a:ext cx="2706304" cy="739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BA359-F048-45AC-AC58-A4F8682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D3518-7D9A-43F2-9CF2-B86C75BDF35E}"/>
              </a:ext>
            </a:extLst>
          </p:cNvPr>
          <p:cNvCxnSpPr/>
          <p:nvPr/>
        </p:nvCxnSpPr>
        <p:spPr>
          <a:xfrm flipV="1">
            <a:off x="372193" y="1856370"/>
            <a:ext cx="11565552" cy="59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9E8327-249D-45EC-8A50-527DDE68499E}"/>
              </a:ext>
            </a:extLst>
          </p:cNvPr>
          <p:cNvCxnSpPr/>
          <p:nvPr/>
        </p:nvCxnSpPr>
        <p:spPr>
          <a:xfrm>
            <a:off x="634107" y="1690688"/>
            <a:ext cx="0" cy="5792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5D13A4-13EF-4924-A3A6-9D0FD3CE23AF}"/>
              </a:ext>
            </a:extLst>
          </p:cNvPr>
          <p:cNvSpPr txBox="1"/>
          <p:nvPr/>
        </p:nvSpPr>
        <p:spPr>
          <a:xfrm>
            <a:off x="128659" y="2242349"/>
            <a:ext cx="1075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Netscape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977A4-FB16-46A8-944F-DA215E6A1244}"/>
              </a:ext>
            </a:extLst>
          </p:cNvPr>
          <p:cNvCxnSpPr/>
          <p:nvPr/>
        </p:nvCxnSpPr>
        <p:spPr>
          <a:xfrm>
            <a:off x="1539317" y="1690688"/>
            <a:ext cx="0" cy="445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E586DD-A780-40CC-A9A9-FB49210CCF14}"/>
              </a:ext>
            </a:extLst>
          </p:cNvPr>
          <p:cNvSpPr txBox="1"/>
          <p:nvPr/>
        </p:nvSpPr>
        <p:spPr>
          <a:xfrm>
            <a:off x="1204338" y="2139741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  <a:p>
            <a:r>
              <a:rPr lang="en-US" dirty="0"/>
              <a:t>ECMAScript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5C2A2-5BA0-46BB-BCC1-8692DE470002}"/>
              </a:ext>
            </a:extLst>
          </p:cNvPr>
          <p:cNvCxnSpPr/>
          <p:nvPr/>
        </p:nvCxnSpPr>
        <p:spPr>
          <a:xfrm>
            <a:off x="2609946" y="1690688"/>
            <a:ext cx="0" cy="5792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7FE97E-5AEA-4EAF-B544-FA9ACBF8178A}"/>
              </a:ext>
            </a:extLst>
          </p:cNvPr>
          <p:cNvSpPr txBox="1"/>
          <p:nvPr/>
        </p:nvSpPr>
        <p:spPr>
          <a:xfrm>
            <a:off x="2348032" y="224234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ES2</a:t>
            </a:r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8A50C-A01F-445A-8A98-8C4C32708A78}"/>
              </a:ext>
            </a:extLst>
          </p:cNvPr>
          <p:cNvCxnSpPr/>
          <p:nvPr/>
        </p:nvCxnSpPr>
        <p:spPr>
          <a:xfrm>
            <a:off x="3308382" y="1626621"/>
            <a:ext cx="0" cy="615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0C332F-A5D0-43D8-9524-8695A31BF031}"/>
              </a:ext>
            </a:extLst>
          </p:cNvPr>
          <p:cNvSpPr txBox="1"/>
          <p:nvPr/>
        </p:nvSpPr>
        <p:spPr>
          <a:xfrm>
            <a:off x="3037406" y="224234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</a:t>
            </a:r>
          </a:p>
          <a:p>
            <a:r>
              <a:rPr lang="en-US" dirty="0"/>
              <a:t>ES3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846188-B3BE-4A87-BEA5-65BF90120C96}"/>
              </a:ext>
            </a:extLst>
          </p:cNvPr>
          <p:cNvCxnSpPr/>
          <p:nvPr/>
        </p:nvCxnSpPr>
        <p:spPr>
          <a:xfrm>
            <a:off x="6759208" y="1589861"/>
            <a:ext cx="0" cy="615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50BEA6-B767-4FC7-83FF-F99B0F7DC407}"/>
              </a:ext>
            </a:extLst>
          </p:cNvPr>
          <p:cNvSpPr txBox="1"/>
          <p:nvPr/>
        </p:nvSpPr>
        <p:spPr>
          <a:xfrm>
            <a:off x="6488105" y="224234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ES5</a:t>
            </a:r>
          </a:p>
          <a:p>
            <a:r>
              <a:rPr lang="en-US" dirty="0"/>
              <a:t>2009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57347-F640-4FC5-8B0E-523B184A474E}"/>
              </a:ext>
            </a:extLst>
          </p:cNvPr>
          <p:cNvCxnSpPr/>
          <p:nvPr/>
        </p:nvCxnSpPr>
        <p:spPr>
          <a:xfrm>
            <a:off x="7926332" y="1360113"/>
            <a:ext cx="0" cy="1139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DBCFA9-1386-4EC8-BCF3-0AD5CBAAC42E}"/>
              </a:ext>
            </a:extLst>
          </p:cNvPr>
          <p:cNvSpPr txBox="1"/>
          <p:nvPr/>
        </p:nvSpPr>
        <p:spPr>
          <a:xfrm>
            <a:off x="7673608" y="2495334"/>
            <a:ext cx="16531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</a:t>
            </a:r>
          </a:p>
          <a:p>
            <a:r>
              <a:rPr lang="en-US" dirty="0"/>
              <a:t>2012</a:t>
            </a:r>
          </a:p>
          <a:p>
            <a:endParaRPr lang="en-US" dirty="0"/>
          </a:p>
          <a:p>
            <a:r>
              <a:rPr lang="en-US" dirty="0"/>
              <a:t>const/let</a:t>
            </a:r>
          </a:p>
          <a:p>
            <a:r>
              <a:rPr lang="en-US" dirty="0"/>
              <a:t>import/export</a:t>
            </a:r>
          </a:p>
          <a:p>
            <a:r>
              <a:rPr lang="en-US" dirty="0"/>
              <a:t>class, extends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typage</a:t>
            </a:r>
            <a:r>
              <a:rPr lang="en-US" dirty="0"/>
              <a:t> </a:t>
            </a:r>
            <a:r>
              <a:rPr lang="en-US" dirty="0" err="1"/>
              <a:t>explicite</a:t>
            </a:r>
            <a:endParaRPr lang="en-US" dirty="0"/>
          </a:p>
          <a:p>
            <a:r>
              <a:rPr lang="en-US" dirty="0"/>
              <a:t>interface</a:t>
            </a:r>
          </a:p>
          <a:p>
            <a:r>
              <a:rPr lang="en-US" dirty="0"/>
              <a:t>…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513BE4-B802-432B-BD8D-11EB07B98843}"/>
              </a:ext>
            </a:extLst>
          </p:cNvPr>
          <p:cNvCxnSpPr/>
          <p:nvPr/>
        </p:nvCxnSpPr>
        <p:spPr>
          <a:xfrm flipV="1">
            <a:off x="8803972" y="2338842"/>
            <a:ext cx="522781" cy="1056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16D4F8-5CBA-46E2-9064-2C890A5065BB}"/>
              </a:ext>
            </a:extLst>
          </p:cNvPr>
          <p:cNvCxnSpPr/>
          <p:nvPr/>
        </p:nvCxnSpPr>
        <p:spPr>
          <a:xfrm>
            <a:off x="9502408" y="1550805"/>
            <a:ext cx="0" cy="719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E2B7FC-BACF-4443-9713-BEADEBFFC367}"/>
              </a:ext>
            </a:extLst>
          </p:cNvPr>
          <p:cNvSpPr txBox="1"/>
          <p:nvPr/>
        </p:nvSpPr>
        <p:spPr>
          <a:xfrm>
            <a:off x="9286061" y="229775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en-US" dirty="0"/>
              <a:t>ES6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72F2D7-CF09-4A58-8A71-5E62D7193E89}"/>
              </a:ext>
            </a:extLst>
          </p:cNvPr>
          <p:cNvSpPr txBox="1"/>
          <p:nvPr/>
        </p:nvSpPr>
        <p:spPr>
          <a:xfrm>
            <a:off x="10168679" y="2620915"/>
            <a:ext cx="1316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ES2015=ES6</a:t>
            </a:r>
          </a:p>
          <a:p>
            <a:r>
              <a:rPr lang="en-US" dirty="0"/>
              <a:t>ES2016</a:t>
            </a:r>
          </a:p>
          <a:p>
            <a:r>
              <a:rPr lang="en-US" dirty="0"/>
              <a:t>ES2017</a:t>
            </a:r>
          </a:p>
          <a:p>
            <a:r>
              <a:rPr lang="en-US" dirty="0"/>
              <a:t>ES…</a:t>
            </a:r>
          </a:p>
          <a:p>
            <a:r>
              <a:rPr lang="en-US" dirty="0"/>
              <a:t>ES2023</a:t>
            </a:r>
          </a:p>
          <a:p>
            <a:r>
              <a:rPr lang="en-US" dirty="0" err="1"/>
              <a:t>ESNext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D82558-7404-4F18-8F38-5D5A186E946D}"/>
              </a:ext>
            </a:extLst>
          </p:cNvPr>
          <p:cNvCxnSpPr/>
          <p:nvPr/>
        </p:nvCxnSpPr>
        <p:spPr>
          <a:xfrm>
            <a:off x="6465258" y="1359332"/>
            <a:ext cx="55140" cy="2412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89A690-D342-4406-BCFB-1785437E9C40}"/>
              </a:ext>
            </a:extLst>
          </p:cNvPr>
          <p:cNvSpPr txBox="1"/>
          <p:nvPr/>
        </p:nvSpPr>
        <p:spPr>
          <a:xfrm>
            <a:off x="6051927" y="3842571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  <a:p>
            <a:r>
              <a:rPr lang="en-US" dirty="0"/>
              <a:t>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0A31-2F5E-4796-A314-5CF20C7F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3B2B-637D-4B3C-B8CE-27BA6921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: </a:t>
            </a:r>
            <a:r>
              <a:rPr lang="en-US" dirty="0" err="1"/>
              <a:t>crée</a:t>
            </a:r>
            <a:r>
              <a:rPr lang="en-US" dirty="0"/>
              <a:t> le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 : </a:t>
            </a:r>
            <a:r>
              <a:rPr lang="en-US" dirty="0" err="1"/>
              <a:t>crée</a:t>
            </a:r>
            <a:r>
              <a:rPr lang="en-US" dirty="0"/>
              <a:t> le </a:t>
            </a:r>
            <a:r>
              <a:rPr lang="en-US" dirty="0" err="1"/>
              <a:t>package.json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.</a:t>
            </a:r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librairie</a:t>
            </a:r>
            <a:r>
              <a:rPr lang="en-US" dirty="0"/>
              <a:t>&gt; : installer </a:t>
            </a:r>
            <a:r>
              <a:rPr lang="en-US" dirty="0" err="1"/>
              <a:t>en</a:t>
            </a:r>
            <a:r>
              <a:rPr lang="en-US" dirty="0"/>
              <a:t> local sur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-D &lt;</a:t>
            </a:r>
            <a:r>
              <a:rPr lang="en-US" dirty="0" err="1"/>
              <a:t>librairie</a:t>
            </a:r>
            <a:r>
              <a:rPr lang="en-US" dirty="0"/>
              <a:t>&gt; : installer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 utile QUE pour les dev.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78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535C-F9E4-47E6-A96B-58B0CFDF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AD12-CC99-4C53-BA24-AAC5E5BE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node : r</a:t>
            </a:r>
            <a:r>
              <a:rPr lang="fr-FR" dirty="0" err="1"/>
              <a:t>épertoire</a:t>
            </a:r>
            <a:r>
              <a:rPr lang="fr-FR" dirty="0"/>
              <a:t> contenant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modules </a:t>
            </a:r>
            <a:r>
              <a:rPr lang="fr-FR" dirty="0" err="1"/>
              <a:t>typescript</a:t>
            </a:r>
            <a:r>
              <a:rPr lang="fr-FR" dirty="0"/>
              <a:t> : fichier .</a:t>
            </a:r>
            <a:r>
              <a:rPr lang="fr-FR" dirty="0" err="1"/>
              <a:t>ts</a:t>
            </a:r>
            <a:r>
              <a:rPr lang="fr-FR" dirty="0"/>
              <a:t> qui contient au moins un import ou export</a:t>
            </a:r>
          </a:p>
          <a:p>
            <a:r>
              <a:rPr lang="fr-FR" dirty="0"/>
              <a:t>modules javascript : fichier .</a:t>
            </a:r>
            <a:r>
              <a:rPr lang="fr-FR" dirty="0" err="1"/>
              <a:t>js</a:t>
            </a:r>
            <a:r>
              <a:rPr lang="fr-FR" dirty="0"/>
              <a:t> qui contient au moins un import ou export</a:t>
            </a:r>
          </a:p>
          <a:p>
            <a:r>
              <a:rPr lang="fr-FR" dirty="0"/>
              <a:t>modules </a:t>
            </a:r>
            <a:r>
              <a:rPr lang="fr-FR" dirty="0" err="1"/>
              <a:t>commonjs</a:t>
            </a:r>
            <a:r>
              <a:rPr lang="fr-FR" dirty="0"/>
              <a:t> : </a:t>
            </a:r>
            <a:r>
              <a:rPr lang="fr-FR" dirty="0" err="1"/>
              <a:t>node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--------------</a:t>
            </a:r>
          </a:p>
          <a:p>
            <a:r>
              <a:rPr lang="fr-FR" dirty="0"/>
              <a:t>module </a:t>
            </a:r>
            <a:r>
              <a:rPr lang="fr-FR" dirty="0" err="1"/>
              <a:t>angular</a:t>
            </a:r>
            <a:r>
              <a:rPr lang="fr-FR" dirty="0"/>
              <a:t> : classe TS qui est décorée avec @</a:t>
            </a:r>
            <a:r>
              <a:rPr lang="fr-FR" dirty="0" err="1"/>
              <a:t>NgModules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4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BE38-78B2-40DC-AB59-34116C34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framework</a:t>
            </a:r>
            <a:r>
              <a:rPr lang="fr-FR" dirty="0"/>
              <a:t>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B2B5-D50B-4ECB-90A1-010D1E98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 err="1"/>
              <a:t>vuejs</a:t>
            </a:r>
            <a:endParaRPr lang="fr-FR" dirty="0"/>
          </a:p>
          <a:p>
            <a:r>
              <a:rPr lang="fr-FR" dirty="0"/>
              <a:t>svelte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237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Notes</vt:lpstr>
      <vt:lpstr>Logiciels</vt:lpstr>
      <vt:lpstr>Vscode extensions</vt:lpstr>
      <vt:lpstr>git commit</vt:lpstr>
      <vt:lpstr>Javascript</vt:lpstr>
      <vt:lpstr>npm</vt:lpstr>
      <vt:lpstr>modules</vt:lpstr>
      <vt:lpstr>framework front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36</cp:revision>
  <dcterms:created xsi:type="dcterms:W3CDTF">2023-11-13T09:04:08Z</dcterms:created>
  <dcterms:modified xsi:type="dcterms:W3CDTF">2023-11-14T16:15:42Z</dcterms:modified>
</cp:coreProperties>
</file>