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DD90-AC44-417A-8E0D-7375EE835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08C60-A4BF-4430-8186-F68752332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9515-4F63-4F89-AC15-0080EDE1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E6B4-901B-43DD-917B-491A8609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FBF0-016F-4FDC-834E-2A9D9CA1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77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398E-FAC4-417F-AADF-A3EAE2A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7887-173B-4F86-975A-3C16440F6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8C8A-4F7C-4592-A99B-2B69CA97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4EE4-B34C-4E17-920D-C3A18D08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344A-A991-4413-BDD6-742B1A0A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4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BC2DF-ABBF-45C5-9483-144792F3B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97923-70CF-47C7-B15E-75CD40649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5307-DCFD-42F5-8296-24B8DD5C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EF82-5460-41C9-A3E3-100D52FE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B495-717D-42C5-9679-9B9F93C2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84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9314-BD63-4597-9606-AA7ABA0A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EACB-D488-4221-99B5-01A3BEB6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F70E-3409-4DC6-9B08-F418E578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220A2-B4FD-4B06-AA22-2ACFC69D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ADEB-A515-4698-96D4-7074587E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7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9FE6-FB0A-41DB-AD87-72807F41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53E8-1CA3-4167-B7FD-ABDC7D0D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8126-7715-4A56-93AD-CF8B50ED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D2FF-BCF6-4417-BF86-9A4773A8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E84C-69C5-4685-AA01-E1A77D38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90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F5C9-E12B-4279-A6A0-B08D382F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725-65A2-4975-B45A-E3801D21E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93993-15FF-40B5-95AA-31F47E9F3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11D69-8A68-41D4-86DA-E5C92E9F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CC91-7317-4884-B521-942FDA21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414A-9F74-431E-B719-0EB69804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9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5A45-F4FE-4D06-8065-7E9784EC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CE03-893C-4BA4-B3F1-8292ED0F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D00DD-E0E2-49E3-AC06-4EF69CE6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DBA4C-5757-49FE-A7E8-644F8E3CE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1E449-985C-450A-BF50-C63931318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FC09A-3314-47DF-9CE5-2C05E437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EB09B-8185-40D0-8440-1CF2CD9D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F9D0B-2A29-4BB1-B7E2-C3F3AA21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48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1572-F8B4-4E20-8B0A-8D97F8AA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B865F-DDD0-4E9C-9CEC-815F626C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B96AC-0682-4028-BAE0-10EB620B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99C58-1AF9-4B0F-8ADA-DEF5BE51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90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17467-9F50-4A21-B05E-ED6ABF0B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D61E2-D9CB-44B8-B75C-3E2F10E4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88B17-F986-470B-AD47-78D8B5D1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67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7369-463D-480E-9924-76ED4D31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15A7-5CCD-4FB2-A06B-CEF3A3C6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6962E-D146-4454-8DB0-240D8E22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8B756-FE8B-4FAB-B48D-A348C69A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3BE6-A297-48A6-946E-28F859A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FD000-4DE9-44E8-BCC5-568D68B3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194B-B440-4913-8D07-DC30A946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05D07-9932-4CBD-9E94-6DCB49ABC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AA6BF-70EC-4684-BEFA-A838CB31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9F39-E4AF-4574-8B82-BB472C5E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20F2D-B10A-4F8A-A8C2-E4DAE025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7018-0D6D-48B0-B358-49602721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22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A5417-BAE4-4AC0-A34D-07A51A9E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A6960-AB19-40E8-A126-3B29AFA5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8655-BB63-4824-8AE8-071C8AB5D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F342-B9EA-4D48-978D-B74FC18BBBE0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F372-82A3-4421-BA3D-71467E199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D22A-2DAE-48AF-9C93-7BE71C81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5DAE-94FC-4783-B665-5DE5BF12F0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80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1436-1CE9-4D66-A182-C74199491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2728E-D044-472B-9898-1C13BC217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74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7B24-A5FD-425B-90CF-03E00A55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C25CA-C422-4773-B3A8-CEB6A9A39119}"/>
              </a:ext>
            </a:extLst>
          </p:cNvPr>
          <p:cNvSpPr/>
          <p:nvPr/>
        </p:nvSpPr>
        <p:spPr>
          <a:xfrm>
            <a:off x="533017" y="2798340"/>
            <a:ext cx="1360113" cy="8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7FBE8-6DB0-4E26-ADA8-8655A12F706C}"/>
              </a:ext>
            </a:extLst>
          </p:cNvPr>
          <p:cNvSpPr/>
          <p:nvPr/>
        </p:nvSpPr>
        <p:spPr>
          <a:xfrm>
            <a:off x="5932113" y="1304973"/>
            <a:ext cx="1291188" cy="73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run dev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1D7AC-A509-4502-8D16-4118FD5F8A4D}"/>
              </a:ext>
            </a:extLst>
          </p:cNvPr>
          <p:cNvSpPr txBox="1"/>
          <p:nvPr/>
        </p:nvSpPr>
        <p:spPr>
          <a:xfrm>
            <a:off x="6005632" y="85007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localhost:5173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2674C-207F-49B6-A78D-39A1AF3CF238}"/>
              </a:ext>
            </a:extLst>
          </p:cNvPr>
          <p:cNvSpPr/>
          <p:nvPr/>
        </p:nvSpPr>
        <p:spPr>
          <a:xfrm>
            <a:off x="6989723" y="3855950"/>
            <a:ext cx="1291188" cy="73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start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48B15-161C-490F-A15E-D032245C9881}"/>
              </a:ext>
            </a:extLst>
          </p:cNvPr>
          <p:cNvSpPr txBox="1"/>
          <p:nvPr/>
        </p:nvSpPr>
        <p:spPr>
          <a:xfrm>
            <a:off x="6929222" y="342900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localhost:3000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B93392-6643-49BD-BAD6-F11D270D3022}"/>
              </a:ext>
            </a:extLst>
          </p:cNvPr>
          <p:cNvCxnSpPr>
            <a:cxnSpLocks/>
          </p:cNvCxnSpPr>
          <p:nvPr/>
        </p:nvCxnSpPr>
        <p:spPr>
          <a:xfrm flipV="1">
            <a:off x="1943674" y="1511747"/>
            <a:ext cx="3988439" cy="13968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8687F1-8D93-4E32-8686-49B62C9ABB6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893130" y="1861408"/>
            <a:ext cx="3979248" cy="13412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C1556E-6D99-4F4E-800A-7E5C4F3D0F41}"/>
              </a:ext>
            </a:extLst>
          </p:cNvPr>
          <p:cNvCxnSpPr>
            <a:cxnSpLocks/>
          </p:cNvCxnSpPr>
          <p:nvPr/>
        </p:nvCxnSpPr>
        <p:spPr>
          <a:xfrm flipV="1">
            <a:off x="1893130" y="2035574"/>
            <a:ext cx="4112502" cy="1318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6CD1BC-A53D-46BB-A189-D8AA4D36B573}"/>
              </a:ext>
            </a:extLst>
          </p:cNvPr>
          <p:cNvCxnSpPr>
            <a:cxnSpLocks/>
          </p:cNvCxnSpPr>
          <p:nvPr/>
        </p:nvCxnSpPr>
        <p:spPr>
          <a:xfrm flipH="1">
            <a:off x="1905385" y="2049359"/>
            <a:ext cx="4371351" cy="15117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3A7F6-248F-4B8D-BC3E-12834CF7A61A}"/>
              </a:ext>
            </a:extLst>
          </p:cNvPr>
          <p:cNvSpPr/>
          <p:nvPr/>
        </p:nvSpPr>
        <p:spPr>
          <a:xfrm>
            <a:off x="1406062" y="3354332"/>
            <a:ext cx="712221" cy="501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D6DD4-5D93-48B5-91D1-97582DCCB08E}"/>
              </a:ext>
            </a:extLst>
          </p:cNvPr>
          <p:cNvCxnSpPr/>
          <p:nvPr/>
        </p:nvCxnSpPr>
        <p:spPr>
          <a:xfrm>
            <a:off x="6784211" y="2081524"/>
            <a:ext cx="535584" cy="1532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4645E6-DA47-4292-B26F-1AB909D7076D}"/>
              </a:ext>
            </a:extLst>
          </p:cNvPr>
          <p:cNvCxnSpPr/>
          <p:nvPr/>
        </p:nvCxnSpPr>
        <p:spPr>
          <a:xfrm flipH="1" flipV="1">
            <a:off x="7037587" y="2093192"/>
            <a:ext cx="597730" cy="1520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8C7A-DA02-468F-8529-5C88CE4F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CB6D-86F1-48D0-8E7D-9CBC641D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, etc.</a:t>
            </a:r>
          </a:p>
          <a:p>
            <a:r>
              <a:rPr lang="fr-FR" dirty="0" err="1"/>
              <a:t>NodeJS</a:t>
            </a:r>
            <a:r>
              <a:rPr lang="fr-FR" dirty="0"/>
              <a:t> : </a:t>
            </a:r>
            <a:r>
              <a:rPr lang="fr-FR" dirty="0" err="1"/>
              <a:t>nvm</a:t>
            </a:r>
            <a:endParaRPr lang="fr-FR" dirty="0"/>
          </a:p>
          <a:p>
            <a:r>
              <a:rPr lang="fr-FR" dirty="0"/>
              <a:t>Browser : </a:t>
            </a:r>
            <a:r>
              <a:rPr lang="fr-FR" b="1" dirty="0"/>
              <a:t>Chrome</a:t>
            </a:r>
            <a:r>
              <a:rPr lang="fr-FR" dirty="0"/>
              <a:t>, Edge, Safari, Firefox, Opera</a:t>
            </a:r>
          </a:p>
          <a:p>
            <a:r>
              <a:rPr lang="fr-FR" dirty="0"/>
              <a:t>SCM : </a:t>
            </a:r>
            <a:r>
              <a:rPr lang="fr-FR" b="1" dirty="0"/>
              <a:t>Git</a:t>
            </a:r>
            <a:r>
              <a:rPr lang="fr-FR" dirty="0"/>
              <a:t>, TFS, Mercurial, CVS, SVN, </a:t>
            </a:r>
            <a:r>
              <a:rPr lang="fr-FR" dirty="0" err="1"/>
              <a:t>Clearcase</a:t>
            </a:r>
            <a:r>
              <a:rPr lang="fr-FR" dirty="0"/>
              <a:t>, </a:t>
            </a:r>
            <a:r>
              <a:rPr lang="fr-FR" dirty="0" err="1"/>
              <a:t>Continuus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8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8AEE-A1E1-401D-ADED-A8C354FA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 Code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58A6-2B01-4C34-9224-B4C820BE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49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F9DB-08E1-4BBC-AF6E-1073365C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histoire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C16E4F-186E-4BDA-A666-79DEA698B5B6}"/>
              </a:ext>
            </a:extLst>
          </p:cNvPr>
          <p:cNvCxnSpPr/>
          <p:nvPr/>
        </p:nvCxnSpPr>
        <p:spPr>
          <a:xfrm>
            <a:off x="363003" y="1828800"/>
            <a:ext cx="111565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6B8E98-5A1E-449F-AB3C-2A8DBAF31D76}"/>
              </a:ext>
            </a:extLst>
          </p:cNvPr>
          <p:cNvCxnSpPr/>
          <p:nvPr/>
        </p:nvCxnSpPr>
        <p:spPr>
          <a:xfrm>
            <a:off x="519232" y="1622026"/>
            <a:ext cx="0" cy="4732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287103-E452-4837-BE2A-1CE3B696352E}"/>
              </a:ext>
            </a:extLst>
          </p:cNvPr>
          <p:cNvSpPr txBox="1"/>
          <p:nvPr/>
        </p:nvSpPr>
        <p:spPr>
          <a:xfrm>
            <a:off x="137849" y="2095309"/>
            <a:ext cx="105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491557-386E-44E7-9093-0A36A1B59B9D}"/>
              </a:ext>
            </a:extLst>
          </p:cNvPr>
          <p:cNvCxnSpPr/>
          <p:nvPr/>
        </p:nvCxnSpPr>
        <p:spPr>
          <a:xfrm>
            <a:off x="1309568" y="1534722"/>
            <a:ext cx="0" cy="15393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952C38-DF41-4551-87D2-8826B9666B9D}"/>
              </a:ext>
            </a:extLst>
          </p:cNvPr>
          <p:cNvSpPr txBox="1"/>
          <p:nvPr/>
        </p:nvSpPr>
        <p:spPr>
          <a:xfrm>
            <a:off x="1061439" y="3184318"/>
            <a:ext cx="155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r>
              <a:rPr lang="fr-FR" dirty="0"/>
              <a:t> v1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7D02C6-B96F-4B12-AAEB-2187855013D8}"/>
              </a:ext>
            </a:extLst>
          </p:cNvPr>
          <p:cNvCxnSpPr/>
          <p:nvPr/>
        </p:nvCxnSpPr>
        <p:spPr>
          <a:xfrm>
            <a:off x="1727711" y="1622026"/>
            <a:ext cx="0" cy="4227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7D2D56-7A12-426C-B2B5-730F1ACCB7D5}"/>
              </a:ext>
            </a:extLst>
          </p:cNvPr>
          <p:cNvSpPr txBox="1"/>
          <p:nvPr/>
        </p:nvSpPr>
        <p:spPr>
          <a:xfrm>
            <a:off x="1502557" y="218261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9850F3-ACDA-490A-A2C1-FF0B9AC230D9}"/>
              </a:ext>
            </a:extLst>
          </p:cNvPr>
          <p:cNvCxnSpPr/>
          <p:nvPr/>
        </p:nvCxnSpPr>
        <p:spPr>
          <a:xfrm>
            <a:off x="2242348" y="1622026"/>
            <a:ext cx="0" cy="11196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9AA2E5-605B-43DB-8B36-E0BCC043D8A1}"/>
              </a:ext>
            </a:extLst>
          </p:cNvPr>
          <p:cNvSpPr txBox="1"/>
          <p:nvPr/>
        </p:nvSpPr>
        <p:spPr>
          <a:xfrm>
            <a:off x="2063144" y="282894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491913-FC1A-44BA-83DF-2056A9D83F3F}"/>
              </a:ext>
            </a:extLst>
          </p:cNvPr>
          <p:cNvCxnSpPr/>
          <p:nvPr/>
        </p:nvCxnSpPr>
        <p:spPr>
          <a:xfrm>
            <a:off x="5454235" y="1690688"/>
            <a:ext cx="0" cy="354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7526F3-15AF-430D-BAE2-BF59D19363A8}"/>
              </a:ext>
            </a:extLst>
          </p:cNvPr>
          <p:cNvSpPr txBox="1"/>
          <p:nvPr/>
        </p:nvSpPr>
        <p:spPr>
          <a:xfrm>
            <a:off x="5212551" y="204476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8AA46F-39EE-4EEC-93D7-DFD4AC2AAC7D}"/>
              </a:ext>
            </a:extLst>
          </p:cNvPr>
          <p:cNvCxnSpPr/>
          <p:nvPr/>
        </p:nvCxnSpPr>
        <p:spPr>
          <a:xfrm>
            <a:off x="4144667" y="1415252"/>
            <a:ext cx="0" cy="1222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CFC355-76F1-41D6-9547-543D0DC86A7D}"/>
              </a:ext>
            </a:extLst>
          </p:cNvPr>
          <p:cNvSpPr txBox="1"/>
          <p:nvPr/>
        </p:nvSpPr>
        <p:spPr>
          <a:xfrm>
            <a:off x="3914919" y="27416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1C9A21-F523-45FA-A49B-E36A59D3224D}"/>
              </a:ext>
            </a:extLst>
          </p:cNvPr>
          <p:cNvCxnSpPr/>
          <p:nvPr/>
        </p:nvCxnSpPr>
        <p:spPr>
          <a:xfrm>
            <a:off x="6511079" y="1534722"/>
            <a:ext cx="0" cy="726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BCB63E-5A63-4D0D-A9CB-C925366E95B2}"/>
              </a:ext>
            </a:extLst>
          </p:cNvPr>
          <p:cNvSpPr txBox="1"/>
          <p:nvPr/>
        </p:nvSpPr>
        <p:spPr>
          <a:xfrm>
            <a:off x="6295116" y="2367929"/>
            <a:ext cx="15203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/>
              <a:t>class/</a:t>
            </a:r>
            <a:r>
              <a:rPr lang="fr-FR" dirty="0" err="1"/>
              <a:t>extends</a:t>
            </a:r>
            <a:endParaRPr lang="fr-FR" dirty="0"/>
          </a:p>
          <a:p>
            <a:r>
              <a:rPr lang="fr-FR" dirty="0"/>
              <a:t>let/</a:t>
            </a:r>
            <a:r>
              <a:rPr lang="fr-FR" dirty="0" err="1"/>
              <a:t>const</a:t>
            </a:r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3C6308-46C5-49E3-A959-12CB9F1D8190}"/>
              </a:ext>
            </a:extLst>
          </p:cNvPr>
          <p:cNvCxnSpPr/>
          <p:nvPr/>
        </p:nvCxnSpPr>
        <p:spPr>
          <a:xfrm>
            <a:off x="7664418" y="1383087"/>
            <a:ext cx="0" cy="11671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175269-C74B-459E-A9D1-FA414E57647E}"/>
              </a:ext>
            </a:extLst>
          </p:cNvPr>
          <p:cNvSpPr txBox="1"/>
          <p:nvPr/>
        </p:nvSpPr>
        <p:spPr>
          <a:xfrm>
            <a:off x="7489809" y="263751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601D10-7ED9-4979-B2D7-61C94CB357A1}"/>
              </a:ext>
            </a:extLst>
          </p:cNvPr>
          <p:cNvCxnSpPr/>
          <p:nvPr/>
        </p:nvCxnSpPr>
        <p:spPr>
          <a:xfrm>
            <a:off x="5212551" y="1226858"/>
            <a:ext cx="0" cy="2202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C375EE-428C-4624-8A70-0992F9F867E1}"/>
              </a:ext>
            </a:extLst>
          </p:cNvPr>
          <p:cNvSpPr txBox="1"/>
          <p:nvPr/>
        </p:nvSpPr>
        <p:spPr>
          <a:xfrm>
            <a:off x="4760393" y="3475275"/>
            <a:ext cx="2433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require</a:t>
            </a:r>
            <a:r>
              <a:rPr lang="fr-FR" dirty="0"/>
              <a:t>/</a:t>
            </a:r>
            <a:r>
              <a:rPr lang="fr-FR" dirty="0" err="1"/>
              <a:t>module.exports</a:t>
            </a:r>
            <a:endParaRPr lang="fr-FR" dirty="0"/>
          </a:p>
          <a:p>
            <a:r>
              <a:rPr lang="fr-FR" dirty="0" err="1"/>
              <a:t>CommonJS</a:t>
            </a:r>
            <a:endParaRPr lang="fr-FR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32BC36-34CB-413B-9C06-F3D2E8042B16}"/>
              </a:ext>
            </a:extLst>
          </p:cNvPr>
          <p:cNvCxnSpPr/>
          <p:nvPr/>
        </p:nvCxnSpPr>
        <p:spPr>
          <a:xfrm flipV="1">
            <a:off x="7310605" y="3239457"/>
            <a:ext cx="353813" cy="473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3F4AB27-426C-41B3-B8A2-2FE21B3D8F41}"/>
              </a:ext>
            </a:extLst>
          </p:cNvPr>
          <p:cNvSpPr/>
          <p:nvPr/>
        </p:nvSpPr>
        <p:spPr>
          <a:xfrm>
            <a:off x="7664417" y="1621763"/>
            <a:ext cx="3492177" cy="49192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35F58C-0776-4890-BF41-97B007B07E1B}"/>
              </a:ext>
            </a:extLst>
          </p:cNvPr>
          <p:cNvSpPr txBox="1"/>
          <p:nvPr/>
        </p:nvSpPr>
        <p:spPr>
          <a:xfrm>
            <a:off x="8569628" y="2490476"/>
            <a:ext cx="1422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ES6 = ES2015</a:t>
            </a:r>
          </a:p>
          <a:p>
            <a:r>
              <a:rPr lang="fr-FR" dirty="0"/>
              <a:t>ES2016</a:t>
            </a:r>
          </a:p>
          <a:p>
            <a:r>
              <a:rPr lang="fr-FR" dirty="0"/>
              <a:t>ES2017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64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A428E6-2C19-45EF-BE4E-643CDDD589E0}"/>
              </a:ext>
            </a:extLst>
          </p:cNvPr>
          <p:cNvCxnSpPr/>
          <p:nvPr/>
        </p:nvCxnSpPr>
        <p:spPr>
          <a:xfrm>
            <a:off x="473282" y="1562291"/>
            <a:ext cx="113220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074F3C-E449-412D-9CBE-6A3A073483FA}"/>
              </a:ext>
            </a:extLst>
          </p:cNvPr>
          <p:cNvSpPr txBox="1"/>
          <p:nvPr/>
        </p:nvSpPr>
        <p:spPr>
          <a:xfrm>
            <a:off x="10752242" y="11303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C20297-08B6-4839-9DA0-6E7F16195993}"/>
              </a:ext>
            </a:extLst>
          </p:cNvPr>
          <p:cNvCxnSpPr/>
          <p:nvPr/>
        </p:nvCxnSpPr>
        <p:spPr>
          <a:xfrm>
            <a:off x="776551" y="1315030"/>
            <a:ext cx="0" cy="6332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710519A-3AC6-4D46-9CF6-0774AA9F08D8}"/>
              </a:ext>
            </a:extLst>
          </p:cNvPr>
          <p:cNvSpPr/>
          <p:nvPr/>
        </p:nvSpPr>
        <p:spPr>
          <a:xfrm>
            <a:off x="822502" y="1396872"/>
            <a:ext cx="124064" cy="3693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046F9-DD39-4AE5-8FD9-5E2ADEEA7A63}"/>
              </a:ext>
            </a:extLst>
          </p:cNvPr>
          <p:cNvCxnSpPr/>
          <p:nvPr/>
        </p:nvCxnSpPr>
        <p:spPr>
          <a:xfrm>
            <a:off x="3248647" y="1231453"/>
            <a:ext cx="0" cy="7168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0D66C5-26D1-4E35-B36B-E3FF58E75C4F}"/>
              </a:ext>
            </a:extLst>
          </p:cNvPr>
          <p:cNvCxnSpPr/>
          <p:nvPr/>
        </p:nvCxnSpPr>
        <p:spPr>
          <a:xfrm>
            <a:off x="4310852" y="1282768"/>
            <a:ext cx="0" cy="6332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46172-0243-40B1-901B-A82261FCF261}"/>
              </a:ext>
            </a:extLst>
          </p:cNvPr>
          <p:cNvSpPr/>
          <p:nvPr/>
        </p:nvSpPr>
        <p:spPr>
          <a:xfrm>
            <a:off x="4356802" y="1364610"/>
            <a:ext cx="155463" cy="3693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9DC92-44C5-44FB-B12E-96E9812D2732}"/>
              </a:ext>
            </a:extLst>
          </p:cNvPr>
          <p:cNvSpPr/>
          <p:nvPr/>
        </p:nvSpPr>
        <p:spPr>
          <a:xfrm>
            <a:off x="8229600" y="4392796"/>
            <a:ext cx="2931594" cy="1516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77925-633E-448F-82ED-F129A8BD3A9A}"/>
              </a:ext>
            </a:extLst>
          </p:cNvPr>
          <p:cNvSpPr/>
          <p:nvPr/>
        </p:nvSpPr>
        <p:spPr>
          <a:xfrm>
            <a:off x="8551247" y="4948788"/>
            <a:ext cx="670867" cy="546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004D77-159B-4568-A9A1-5473B4FF969C}"/>
              </a:ext>
            </a:extLst>
          </p:cNvPr>
          <p:cNvSpPr/>
          <p:nvPr/>
        </p:nvSpPr>
        <p:spPr>
          <a:xfrm>
            <a:off x="10081375" y="4948788"/>
            <a:ext cx="670867" cy="546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7FB61D-15BF-4AF6-81EA-862774955A6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222114" y="5222189"/>
            <a:ext cx="8592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8FE7B4-2BEB-44F0-806D-B088D38426DE}"/>
              </a:ext>
            </a:extLst>
          </p:cNvPr>
          <p:cNvCxnSpPr/>
          <p:nvPr/>
        </p:nvCxnSpPr>
        <p:spPr>
          <a:xfrm flipV="1">
            <a:off x="9651745" y="3731120"/>
            <a:ext cx="0" cy="14566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7C5DB3-5325-484F-99CE-E770E631DDB8}"/>
              </a:ext>
            </a:extLst>
          </p:cNvPr>
          <p:cNvSpPr/>
          <p:nvPr/>
        </p:nvSpPr>
        <p:spPr>
          <a:xfrm>
            <a:off x="8852218" y="3136073"/>
            <a:ext cx="1599051" cy="64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FD39B2-0EB4-4C9C-845C-18D77796FC38}"/>
              </a:ext>
            </a:extLst>
          </p:cNvPr>
          <p:cNvCxnSpPr/>
          <p:nvPr/>
        </p:nvCxnSpPr>
        <p:spPr>
          <a:xfrm>
            <a:off x="524593" y="2785320"/>
            <a:ext cx="113220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39A677-CB7E-4CDE-B186-96392FB47685}"/>
              </a:ext>
            </a:extLst>
          </p:cNvPr>
          <p:cNvSpPr txBox="1"/>
          <p:nvPr/>
        </p:nvSpPr>
        <p:spPr>
          <a:xfrm>
            <a:off x="10793596" y="235722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7B2932-AB2D-4E1B-ABAB-73C94BFF92C3}"/>
              </a:ext>
            </a:extLst>
          </p:cNvPr>
          <p:cNvSpPr txBox="1"/>
          <p:nvPr/>
        </p:nvSpPr>
        <p:spPr>
          <a:xfrm>
            <a:off x="2665085" y="4241162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 = </a:t>
            </a:r>
            <a:r>
              <a:rPr lang="fr-FR" dirty="0" err="1"/>
              <a:t>fopen</a:t>
            </a:r>
            <a:r>
              <a:rPr lang="fr-FR" dirty="0"/>
              <a:t>('toto.txt')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90C8DB-8F2A-4497-A093-2295AE38FE32}"/>
              </a:ext>
            </a:extLst>
          </p:cNvPr>
          <p:cNvCxnSpPr/>
          <p:nvPr/>
        </p:nvCxnSpPr>
        <p:spPr>
          <a:xfrm>
            <a:off x="865562" y="1906721"/>
            <a:ext cx="159117" cy="869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BF9ED7-03DE-4C8E-B014-C10E23B0CA01}"/>
              </a:ext>
            </a:extLst>
          </p:cNvPr>
          <p:cNvCxnSpPr/>
          <p:nvPr/>
        </p:nvCxnSpPr>
        <p:spPr>
          <a:xfrm flipV="1">
            <a:off x="5132587" y="1766196"/>
            <a:ext cx="165419" cy="9218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D299C-1D1F-471A-AF95-F51D7B2FB5CB}"/>
              </a:ext>
            </a:extLst>
          </p:cNvPr>
          <p:cNvSpPr/>
          <p:nvPr/>
        </p:nvSpPr>
        <p:spPr>
          <a:xfrm>
            <a:off x="1024679" y="2582376"/>
            <a:ext cx="4061957" cy="36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56F3FE-428F-4EC8-B73E-FEB88547F502}"/>
              </a:ext>
            </a:extLst>
          </p:cNvPr>
          <p:cNvCxnSpPr/>
          <p:nvPr/>
        </p:nvCxnSpPr>
        <p:spPr>
          <a:xfrm>
            <a:off x="5408285" y="1231453"/>
            <a:ext cx="0" cy="7983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70735CE-E0EB-4E94-AC72-6509EA9B1115}"/>
              </a:ext>
            </a:extLst>
          </p:cNvPr>
          <p:cNvSpPr/>
          <p:nvPr/>
        </p:nvSpPr>
        <p:spPr>
          <a:xfrm>
            <a:off x="5440448" y="1377629"/>
            <a:ext cx="155463" cy="3693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885DAA-1940-47CC-9AA9-23C8C19768C1}"/>
              </a:ext>
            </a:extLst>
          </p:cNvPr>
          <p:cNvSpPr txBox="1"/>
          <p:nvPr/>
        </p:nvSpPr>
        <p:spPr>
          <a:xfrm>
            <a:off x="2706440" y="5150966"/>
            <a:ext cx="256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fopen</a:t>
            </a:r>
            <a:r>
              <a:rPr lang="fr-FR" dirty="0"/>
              <a:t>('toto.txt', () =&gt; {…})</a:t>
            </a:r>
          </a:p>
        </p:txBody>
      </p:sp>
    </p:spTree>
    <p:extLst>
      <p:ext uri="{BB962C8B-B14F-4D97-AF65-F5344CB8AC3E}">
        <p14:creationId xmlns:p14="http://schemas.microsoft.com/office/powerpoint/2010/main" val="338451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82736-F2E1-4639-A671-FF4A68DCBBE7}"/>
              </a:ext>
            </a:extLst>
          </p:cNvPr>
          <p:cNvCxnSpPr/>
          <p:nvPr/>
        </p:nvCxnSpPr>
        <p:spPr>
          <a:xfrm>
            <a:off x="404358" y="767361"/>
            <a:ext cx="111703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7B09E-5DF5-4753-941A-B8DC77CE650A}"/>
              </a:ext>
            </a:extLst>
          </p:cNvPr>
          <p:cNvCxnSpPr/>
          <p:nvPr/>
        </p:nvCxnSpPr>
        <p:spPr>
          <a:xfrm>
            <a:off x="431928" y="2481286"/>
            <a:ext cx="111749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14B8B5-45D2-4C55-B9DD-6F7D70A5F43E}"/>
              </a:ext>
            </a:extLst>
          </p:cNvPr>
          <p:cNvSpPr txBox="1"/>
          <p:nvPr/>
        </p:nvSpPr>
        <p:spPr>
          <a:xfrm>
            <a:off x="10536277" y="30326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4D8A9-230E-46C6-8C7F-692647BE90C5}"/>
              </a:ext>
            </a:extLst>
          </p:cNvPr>
          <p:cNvSpPr txBox="1"/>
          <p:nvPr/>
        </p:nvSpPr>
        <p:spPr>
          <a:xfrm>
            <a:off x="10375453" y="20631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E6BD98-17AE-4501-972E-A277A2025E68}"/>
              </a:ext>
            </a:extLst>
          </p:cNvPr>
          <p:cNvCxnSpPr/>
          <p:nvPr/>
        </p:nvCxnSpPr>
        <p:spPr>
          <a:xfrm>
            <a:off x="771956" y="464092"/>
            <a:ext cx="0" cy="6478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975BA-CD7C-409A-AF0E-9A6776CFB0A1}"/>
              </a:ext>
            </a:extLst>
          </p:cNvPr>
          <p:cNvSpPr/>
          <p:nvPr/>
        </p:nvSpPr>
        <p:spPr>
          <a:xfrm>
            <a:off x="827095" y="537612"/>
            <a:ext cx="9314015" cy="487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43207-99F2-48EC-BA91-312797CA3B60}"/>
              </a:ext>
            </a:extLst>
          </p:cNvPr>
          <p:cNvCxnSpPr/>
          <p:nvPr/>
        </p:nvCxnSpPr>
        <p:spPr>
          <a:xfrm>
            <a:off x="928185" y="1194693"/>
            <a:ext cx="147039" cy="1237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B96BD-3866-4F39-A0B0-A296CAD842BC}"/>
              </a:ext>
            </a:extLst>
          </p:cNvPr>
          <p:cNvSpPr/>
          <p:nvPr/>
        </p:nvSpPr>
        <p:spPr>
          <a:xfrm>
            <a:off x="1134959" y="2214778"/>
            <a:ext cx="3680575" cy="48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C4F98B-C9A3-4BB3-8C88-6E1BCC669465}"/>
              </a:ext>
            </a:extLst>
          </p:cNvPr>
          <p:cNvCxnSpPr/>
          <p:nvPr/>
        </p:nvCxnSpPr>
        <p:spPr>
          <a:xfrm flipV="1">
            <a:off x="4774179" y="1075224"/>
            <a:ext cx="257318" cy="987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56D109-9B8E-49D4-9BC1-A57A88E33F60}"/>
              </a:ext>
            </a:extLst>
          </p:cNvPr>
          <p:cNvCxnSpPr/>
          <p:nvPr/>
        </p:nvCxnSpPr>
        <p:spPr>
          <a:xfrm>
            <a:off x="5288816" y="1111984"/>
            <a:ext cx="234344" cy="1006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4D684B-372A-469D-8CEA-8C7113FB4C81}"/>
              </a:ext>
            </a:extLst>
          </p:cNvPr>
          <p:cNvSpPr/>
          <p:nvPr/>
        </p:nvSpPr>
        <p:spPr>
          <a:xfrm>
            <a:off x="5555324" y="2178027"/>
            <a:ext cx="4144667" cy="560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751E7-56D8-460E-87B8-8A703029F5AA}"/>
              </a:ext>
            </a:extLst>
          </p:cNvPr>
          <p:cNvCxnSpPr/>
          <p:nvPr/>
        </p:nvCxnSpPr>
        <p:spPr>
          <a:xfrm flipV="1">
            <a:off x="9644852" y="1024662"/>
            <a:ext cx="225154" cy="1038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16DB0-5440-4371-8DA5-6AA997629BC4}"/>
              </a:ext>
            </a:extLst>
          </p:cNvPr>
          <p:cNvCxnSpPr/>
          <p:nvPr/>
        </p:nvCxnSpPr>
        <p:spPr>
          <a:xfrm>
            <a:off x="505448" y="4335359"/>
            <a:ext cx="111703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CB2B9-A5B1-4F5D-BB63-DF4327E12451}"/>
              </a:ext>
            </a:extLst>
          </p:cNvPr>
          <p:cNvCxnSpPr/>
          <p:nvPr/>
        </p:nvCxnSpPr>
        <p:spPr>
          <a:xfrm>
            <a:off x="533018" y="6049284"/>
            <a:ext cx="111749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283E99-8121-4325-AE55-CA8BAB9F2B4C}"/>
              </a:ext>
            </a:extLst>
          </p:cNvPr>
          <p:cNvSpPr txBox="1"/>
          <p:nvPr/>
        </p:nvSpPr>
        <p:spPr>
          <a:xfrm>
            <a:off x="10637367" y="38712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D5DDB1-2422-4152-A1F6-80F0F6E9CF93}"/>
              </a:ext>
            </a:extLst>
          </p:cNvPr>
          <p:cNvSpPr txBox="1"/>
          <p:nvPr/>
        </p:nvSpPr>
        <p:spPr>
          <a:xfrm>
            <a:off x="10476543" y="563114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3CA3C2-AC14-456D-A4B0-1D357648B5E6}"/>
              </a:ext>
            </a:extLst>
          </p:cNvPr>
          <p:cNvCxnSpPr/>
          <p:nvPr/>
        </p:nvCxnSpPr>
        <p:spPr>
          <a:xfrm>
            <a:off x="873046" y="4032090"/>
            <a:ext cx="0" cy="6478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F0C1C-97EE-4147-B81E-17A1179F91B4}"/>
              </a:ext>
            </a:extLst>
          </p:cNvPr>
          <p:cNvSpPr/>
          <p:nvPr/>
        </p:nvSpPr>
        <p:spPr>
          <a:xfrm>
            <a:off x="928186" y="4105610"/>
            <a:ext cx="206774" cy="487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CA430A-B4AC-45AD-81D0-9AF3E977B0CB}"/>
              </a:ext>
            </a:extLst>
          </p:cNvPr>
          <p:cNvCxnSpPr/>
          <p:nvPr/>
        </p:nvCxnSpPr>
        <p:spPr>
          <a:xfrm>
            <a:off x="1029275" y="4762691"/>
            <a:ext cx="147039" cy="1237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8272050-9133-4DAC-A07A-43127A7941D6}"/>
              </a:ext>
            </a:extLst>
          </p:cNvPr>
          <p:cNvSpPr/>
          <p:nvPr/>
        </p:nvSpPr>
        <p:spPr>
          <a:xfrm>
            <a:off x="1236049" y="5782776"/>
            <a:ext cx="3680575" cy="48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82FB37-8F78-42E0-B2D9-CC7316CBC43F}"/>
              </a:ext>
            </a:extLst>
          </p:cNvPr>
          <p:cNvCxnSpPr/>
          <p:nvPr/>
        </p:nvCxnSpPr>
        <p:spPr>
          <a:xfrm flipV="1">
            <a:off x="4875269" y="4643222"/>
            <a:ext cx="257318" cy="987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2D55E4-866F-450C-BA3C-D1E10E0ABA51}"/>
              </a:ext>
            </a:extLst>
          </p:cNvPr>
          <p:cNvCxnSpPr/>
          <p:nvPr/>
        </p:nvCxnSpPr>
        <p:spPr>
          <a:xfrm>
            <a:off x="5389906" y="4679982"/>
            <a:ext cx="234344" cy="1006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8E1DDA-7C36-4C1C-A2FC-E7F30E240A3D}"/>
              </a:ext>
            </a:extLst>
          </p:cNvPr>
          <p:cNvSpPr/>
          <p:nvPr/>
        </p:nvSpPr>
        <p:spPr>
          <a:xfrm>
            <a:off x="5656414" y="5746025"/>
            <a:ext cx="4144667" cy="560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03DC81-BFE2-460D-BD6B-BBF16F29C00D}"/>
              </a:ext>
            </a:extLst>
          </p:cNvPr>
          <p:cNvCxnSpPr/>
          <p:nvPr/>
        </p:nvCxnSpPr>
        <p:spPr>
          <a:xfrm flipV="1">
            <a:off x="9745942" y="4592660"/>
            <a:ext cx="225154" cy="1038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16A9D2-C742-4C55-B41D-5D19607E98C8}"/>
              </a:ext>
            </a:extLst>
          </p:cNvPr>
          <p:cNvCxnSpPr/>
          <p:nvPr/>
        </p:nvCxnSpPr>
        <p:spPr>
          <a:xfrm>
            <a:off x="5192322" y="3944768"/>
            <a:ext cx="0" cy="7696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EF08A5D-4882-462F-8D1D-B84FB6C15E68}"/>
              </a:ext>
            </a:extLst>
          </p:cNvPr>
          <p:cNvSpPr/>
          <p:nvPr/>
        </p:nvSpPr>
        <p:spPr>
          <a:xfrm>
            <a:off x="5233677" y="4105610"/>
            <a:ext cx="206774" cy="487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A29010-CF19-494C-B9E8-FCDEAF9F3F7A}"/>
              </a:ext>
            </a:extLst>
          </p:cNvPr>
          <p:cNvCxnSpPr/>
          <p:nvPr/>
        </p:nvCxnSpPr>
        <p:spPr>
          <a:xfrm>
            <a:off x="10079077" y="3944768"/>
            <a:ext cx="0" cy="7696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E634DD-CBFF-4DA5-9DFE-73181622A355}"/>
              </a:ext>
            </a:extLst>
          </p:cNvPr>
          <p:cNvSpPr/>
          <p:nvPr/>
        </p:nvSpPr>
        <p:spPr>
          <a:xfrm>
            <a:off x="10120432" y="4105610"/>
            <a:ext cx="206774" cy="487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07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6B461E-17F1-4272-B635-6C717CB795DC}"/>
              </a:ext>
            </a:extLst>
          </p:cNvPr>
          <p:cNvCxnSpPr/>
          <p:nvPr/>
        </p:nvCxnSpPr>
        <p:spPr>
          <a:xfrm>
            <a:off x="427333" y="1107389"/>
            <a:ext cx="108854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51EC7A-8DF7-4D89-9B9E-7A371D97CC7C}"/>
              </a:ext>
            </a:extLst>
          </p:cNvPr>
          <p:cNvCxnSpPr/>
          <p:nvPr/>
        </p:nvCxnSpPr>
        <p:spPr>
          <a:xfrm>
            <a:off x="1217668" y="739791"/>
            <a:ext cx="0" cy="822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F758AD-A04F-4348-B629-A55D60A84216}"/>
              </a:ext>
            </a:extLst>
          </p:cNvPr>
          <p:cNvCxnSpPr/>
          <p:nvPr/>
        </p:nvCxnSpPr>
        <p:spPr>
          <a:xfrm>
            <a:off x="5780478" y="698436"/>
            <a:ext cx="0" cy="9098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34BF66-A65D-43E8-A61C-669E93F3A55A}"/>
              </a:ext>
            </a:extLst>
          </p:cNvPr>
          <p:cNvSpPr txBox="1"/>
          <p:nvPr/>
        </p:nvSpPr>
        <p:spPr>
          <a:xfrm>
            <a:off x="983325" y="169554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40597-EDC6-4EC7-9FD9-325CC729F56B}"/>
              </a:ext>
            </a:extLst>
          </p:cNvPr>
          <p:cNvSpPr txBox="1"/>
          <p:nvPr/>
        </p:nvSpPr>
        <p:spPr>
          <a:xfrm>
            <a:off x="5471573" y="169554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succes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D5A4BD-194A-44F8-90F2-854861BA16C8}"/>
              </a:ext>
            </a:extLst>
          </p:cNvPr>
          <p:cNvCxnSpPr/>
          <p:nvPr/>
        </p:nvCxnSpPr>
        <p:spPr>
          <a:xfrm>
            <a:off x="427333" y="2840843"/>
            <a:ext cx="108854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642402-EE20-4191-B0BC-2987897F97AB}"/>
              </a:ext>
            </a:extLst>
          </p:cNvPr>
          <p:cNvCxnSpPr/>
          <p:nvPr/>
        </p:nvCxnSpPr>
        <p:spPr>
          <a:xfrm>
            <a:off x="1217668" y="2473245"/>
            <a:ext cx="0" cy="822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B11CC1-B7AB-4FAC-8305-B8C3B957EF39}"/>
              </a:ext>
            </a:extLst>
          </p:cNvPr>
          <p:cNvCxnSpPr/>
          <p:nvPr/>
        </p:nvCxnSpPr>
        <p:spPr>
          <a:xfrm>
            <a:off x="4971763" y="2473245"/>
            <a:ext cx="0" cy="9098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CD2692-02ED-4575-96B7-5A0C6FDFFBE4}"/>
              </a:ext>
            </a:extLst>
          </p:cNvPr>
          <p:cNvSpPr txBox="1"/>
          <p:nvPr/>
        </p:nvSpPr>
        <p:spPr>
          <a:xfrm>
            <a:off x="983325" y="342900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62831-CC43-4FAC-8DC6-43E99B55ACA1}"/>
              </a:ext>
            </a:extLst>
          </p:cNvPr>
          <p:cNvSpPr txBox="1"/>
          <p:nvPr/>
        </p:nvSpPr>
        <p:spPr>
          <a:xfrm>
            <a:off x="4642442" y="3388794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88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4884-98D3-4810-BD20-8AEA47F2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16BE62-DBEC-4C0C-9B48-654CC41B3F8F}"/>
              </a:ext>
            </a:extLst>
          </p:cNvPr>
          <p:cNvCxnSpPr/>
          <p:nvPr/>
        </p:nvCxnSpPr>
        <p:spPr>
          <a:xfrm>
            <a:off x="321648" y="1975839"/>
            <a:ext cx="115012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2D33C1-EBCF-424D-8B0A-DBF87B0603D2}"/>
              </a:ext>
            </a:extLst>
          </p:cNvPr>
          <p:cNvCxnSpPr/>
          <p:nvPr/>
        </p:nvCxnSpPr>
        <p:spPr>
          <a:xfrm>
            <a:off x="703031" y="1746090"/>
            <a:ext cx="0" cy="6157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FBA6FC-D4F2-477C-8E48-BFA7CAFE859C}"/>
              </a:ext>
            </a:extLst>
          </p:cNvPr>
          <p:cNvSpPr txBox="1"/>
          <p:nvPr/>
        </p:nvSpPr>
        <p:spPr>
          <a:xfrm>
            <a:off x="234343" y="2462302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o.subscribe</a:t>
            </a:r>
            <a:r>
              <a:rPr lang="fr-FR" dirty="0"/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BD6B1E-88A6-4638-97A6-DE670A3F9356}"/>
              </a:ext>
            </a:extLst>
          </p:cNvPr>
          <p:cNvSpPr/>
          <p:nvPr/>
        </p:nvSpPr>
        <p:spPr>
          <a:xfrm>
            <a:off x="2141258" y="1707034"/>
            <a:ext cx="505444" cy="53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968FB1-6859-4F53-9E4D-9EA713F2C419}"/>
              </a:ext>
            </a:extLst>
          </p:cNvPr>
          <p:cNvSpPr/>
          <p:nvPr/>
        </p:nvSpPr>
        <p:spPr>
          <a:xfrm>
            <a:off x="4513032" y="1707034"/>
            <a:ext cx="505444" cy="53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023EA1-F220-4EFB-B01F-0241B4BBEDCA}"/>
              </a:ext>
            </a:extLst>
          </p:cNvPr>
          <p:cNvSpPr/>
          <p:nvPr/>
        </p:nvSpPr>
        <p:spPr>
          <a:xfrm>
            <a:off x="5506311" y="1707034"/>
            <a:ext cx="505444" cy="53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29AFF-8F2E-402B-99D9-0E0DB655F40C}"/>
              </a:ext>
            </a:extLst>
          </p:cNvPr>
          <p:cNvCxnSpPr/>
          <p:nvPr/>
        </p:nvCxnSpPr>
        <p:spPr>
          <a:xfrm>
            <a:off x="7030312" y="1589861"/>
            <a:ext cx="0" cy="9052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4E27F4-E58C-4867-932E-14879DABAC80}"/>
              </a:ext>
            </a:extLst>
          </p:cNvPr>
          <p:cNvSpPr txBox="1"/>
          <p:nvPr/>
        </p:nvSpPr>
        <p:spPr>
          <a:xfrm>
            <a:off x="6538649" y="2503393"/>
            <a:ext cx="120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r>
              <a:rPr lang="fr-FR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76963-A2F3-4CD1-AF79-8C34BC89CF20}"/>
              </a:ext>
            </a:extLst>
          </p:cNvPr>
          <p:cNvSpPr txBox="1"/>
          <p:nvPr/>
        </p:nvSpPr>
        <p:spPr>
          <a:xfrm>
            <a:off x="2196398" y="246230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B410A1-26A8-4401-90FC-86C94B860014}"/>
              </a:ext>
            </a:extLst>
          </p:cNvPr>
          <p:cNvSpPr txBox="1"/>
          <p:nvPr/>
        </p:nvSpPr>
        <p:spPr>
          <a:xfrm>
            <a:off x="4427587" y="246230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8FD0E-CD56-4D0A-A754-41E8CB4D5FA1}"/>
              </a:ext>
            </a:extLst>
          </p:cNvPr>
          <p:cNvSpPr txBox="1"/>
          <p:nvPr/>
        </p:nvSpPr>
        <p:spPr>
          <a:xfrm>
            <a:off x="5446144" y="247439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440940-3D17-415E-BA1C-089CFF3D1116}"/>
              </a:ext>
            </a:extLst>
          </p:cNvPr>
          <p:cNvCxnSpPr/>
          <p:nvPr/>
        </p:nvCxnSpPr>
        <p:spPr>
          <a:xfrm>
            <a:off x="345389" y="3819190"/>
            <a:ext cx="115012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3E4DDD-D3E0-4AD3-9AB9-57D8EBF1C9E3}"/>
              </a:ext>
            </a:extLst>
          </p:cNvPr>
          <p:cNvCxnSpPr/>
          <p:nvPr/>
        </p:nvCxnSpPr>
        <p:spPr>
          <a:xfrm>
            <a:off x="726772" y="3589441"/>
            <a:ext cx="0" cy="6157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E208B0-9EC2-4BF0-9C68-EBFF401A7593}"/>
              </a:ext>
            </a:extLst>
          </p:cNvPr>
          <p:cNvSpPr txBox="1"/>
          <p:nvPr/>
        </p:nvSpPr>
        <p:spPr>
          <a:xfrm>
            <a:off x="258084" y="4305653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o.subscribe</a:t>
            </a:r>
            <a:r>
              <a:rPr lang="fr-FR" dirty="0"/>
              <a:t>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A12401-0BFC-472E-856F-C05102DDA589}"/>
              </a:ext>
            </a:extLst>
          </p:cNvPr>
          <p:cNvSpPr/>
          <p:nvPr/>
        </p:nvSpPr>
        <p:spPr>
          <a:xfrm>
            <a:off x="2164999" y="3550385"/>
            <a:ext cx="505444" cy="53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64BB1F-DD44-4232-B8B6-F612198FBAF9}"/>
              </a:ext>
            </a:extLst>
          </p:cNvPr>
          <p:cNvSpPr/>
          <p:nvPr/>
        </p:nvSpPr>
        <p:spPr>
          <a:xfrm>
            <a:off x="4536773" y="3550385"/>
            <a:ext cx="505444" cy="53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039008-CA67-4FD4-BC42-94F373DE724F}"/>
              </a:ext>
            </a:extLst>
          </p:cNvPr>
          <p:cNvSpPr/>
          <p:nvPr/>
        </p:nvSpPr>
        <p:spPr>
          <a:xfrm>
            <a:off x="5530052" y="3550385"/>
            <a:ext cx="505444" cy="53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230B0F-701D-4711-BDE4-318E96D8D4DD}"/>
              </a:ext>
            </a:extLst>
          </p:cNvPr>
          <p:cNvSpPr txBox="1"/>
          <p:nvPr/>
        </p:nvSpPr>
        <p:spPr>
          <a:xfrm>
            <a:off x="6760725" y="4338421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r>
              <a:rPr lang="fr-FR" dirty="0"/>
              <a:t>(</a:t>
            </a:r>
            <a:r>
              <a:rPr lang="fr-FR" dirty="0" err="1"/>
              <a:t>err</a:t>
            </a:r>
            <a:r>
              <a:rPr lang="fr-FR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E04DA7-E3F9-4390-A1B2-2430669FB356}"/>
              </a:ext>
            </a:extLst>
          </p:cNvPr>
          <p:cNvSpPr txBox="1"/>
          <p:nvPr/>
        </p:nvSpPr>
        <p:spPr>
          <a:xfrm>
            <a:off x="2220139" y="430565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31177-7939-4C09-B6DF-B289F1A4E0DF}"/>
              </a:ext>
            </a:extLst>
          </p:cNvPr>
          <p:cNvSpPr txBox="1"/>
          <p:nvPr/>
        </p:nvSpPr>
        <p:spPr>
          <a:xfrm>
            <a:off x="4451328" y="430565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A8F92-DFCB-4B71-BF7D-AE9A746DB6DE}"/>
              </a:ext>
            </a:extLst>
          </p:cNvPr>
          <p:cNvSpPr txBox="1"/>
          <p:nvPr/>
        </p:nvSpPr>
        <p:spPr>
          <a:xfrm>
            <a:off x="5469885" y="431774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911B6B-AA92-4282-ABAE-8F8BF2F8268C}"/>
              </a:ext>
            </a:extLst>
          </p:cNvPr>
          <p:cNvCxnSpPr/>
          <p:nvPr/>
        </p:nvCxnSpPr>
        <p:spPr>
          <a:xfrm>
            <a:off x="6956792" y="3589441"/>
            <a:ext cx="266509" cy="4985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D54063-DB62-4831-851E-B8DB24BFDCBF}"/>
              </a:ext>
            </a:extLst>
          </p:cNvPr>
          <p:cNvCxnSpPr/>
          <p:nvPr/>
        </p:nvCxnSpPr>
        <p:spPr>
          <a:xfrm flipH="1">
            <a:off x="6878677" y="3550385"/>
            <a:ext cx="395168" cy="5376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2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7B24-A5FD-425B-90CF-03E00A55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C25CA-C422-4773-B3A8-CEB6A9A39119}"/>
              </a:ext>
            </a:extLst>
          </p:cNvPr>
          <p:cNvSpPr/>
          <p:nvPr/>
        </p:nvSpPr>
        <p:spPr>
          <a:xfrm>
            <a:off x="533017" y="2798340"/>
            <a:ext cx="1360113" cy="8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7FBE8-6DB0-4E26-ADA8-8655A12F706C}"/>
              </a:ext>
            </a:extLst>
          </p:cNvPr>
          <p:cNvSpPr/>
          <p:nvPr/>
        </p:nvSpPr>
        <p:spPr>
          <a:xfrm>
            <a:off x="5932113" y="1304973"/>
            <a:ext cx="1291188" cy="73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run dev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1D7AC-A509-4502-8D16-4118FD5F8A4D}"/>
              </a:ext>
            </a:extLst>
          </p:cNvPr>
          <p:cNvSpPr txBox="1"/>
          <p:nvPr/>
        </p:nvSpPr>
        <p:spPr>
          <a:xfrm>
            <a:off x="6005632" y="85007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localhost:5173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2674C-207F-49B6-A78D-39A1AF3CF238}"/>
              </a:ext>
            </a:extLst>
          </p:cNvPr>
          <p:cNvSpPr/>
          <p:nvPr/>
        </p:nvSpPr>
        <p:spPr>
          <a:xfrm>
            <a:off x="6989723" y="3855950"/>
            <a:ext cx="1291188" cy="73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start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48B15-161C-490F-A15E-D032245C9881}"/>
              </a:ext>
            </a:extLst>
          </p:cNvPr>
          <p:cNvSpPr txBox="1"/>
          <p:nvPr/>
        </p:nvSpPr>
        <p:spPr>
          <a:xfrm>
            <a:off x="6929222" y="342900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localhost:3000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B93392-6643-49BD-BAD6-F11D270D3022}"/>
              </a:ext>
            </a:extLst>
          </p:cNvPr>
          <p:cNvCxnSpPr/>
          <p:nvPr/>
        </p:nvCxnSpPr>
        <p:spPr>
          <a:xfrm flipV="1">
            <a:off x="1943674" y="1511747"/>
            <a:ext cx="3988439" cy="13968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8687F1-8D93-4E32-8686-49B62C9ABB64}"/>
              </a:ext>
            </a:extLst>
          </p:cNvPr>
          <p:cNvCxnSpPr>
            <a:endCxn id="4" idx="3"/>
          </p:cNvCxnSpPr>
          <p:nvPr/>
        </p:nvCxnSpPr>
        <p:spPr>
          <a:xfrm flipH="1">
            <a:off x="1893130" y="1861408"/>
            <a:ext cx="3979248" cy="13412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C1556E-6D99-4F4E-800A-7E5C4F3D0F41}"/>
              </a:ext>
            </a:extLst>
          </p:cNvPr>
          <p:cNvCxnSpPr/>
          <p:nvPr/>
        </p:nvCxnSpPr>
        <p:spPr>
          <a:xfrm>
            <a:off x="1893130" y="3354332"/>
            <a:ext cx="5132587" cy="684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6CD1BC-A53D-46BB-A189-D8AA4D36B573}"/>
              </a:ext>
            </a:extLst>
          </p:cNvPr>
          <p:cNvCxnSpPr/>
          <p:nvPr/>
        </p:nvCxnSpPr>
        <p:spPr>
          <a:xfrm flipH="1" flipV="1">
            <a:off x="1905384" y="3561106"/>
            <a:ext cx="4991673" cy="845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3A7F6-248F-4B8D-BC3E-12834CF7A61A}"/>
              </a:ext>
            </a:extLst>
          </p:cNvPr>
          <p:cNvSpPr/>
          <p:nvPr/>
        </p:nvSpPr>
        <p:spPr>
          <a:xfrm>
            <a:off x="1406062" y="3354332"/>
            <a:ext cx="712221" cy="501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61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191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Notes</vt:lpstr>
      <vt:lpstr>Logiciels</vt:lpstr>
      <vt:lpstr>VS Code extensions</vt:lpstr>
      <vt:lpstr>Javascript histoire</vt:lpstr>
      <vt:lpstr>PowerPoint Presentation</vt:lpstr>
      <vt:lpstr>PowerPoint Presentation</vt:lpstr>
      <vt:lpstr>PowerPoint Presentation</vt:lpstr>
      <vt:lpstr>Observable</vt:lpstr>
      <vt:lpstr>CORS</vt:lpstr>
      <vt:lpstr>CORS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15</cp:revision>
  <dcterms:created xsi:type="dcterms:W3CDTF">2023-04-17T07:53:04Z</dcterms:created>
  <dcterms:modified xsi:type="dcterms:W3CDTF">2023-04-18T15:24:33Z</dcterms:modified>
</cp:coreProperties>
</file>