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80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139B-E69B-6550-C486-508F7C055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96184-111D-571E-B17B-F361697F3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3CBF-1778-DA75-CB5F-FED329BD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1C5E-F237-4F46-AB68-08E0377744F0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44DA7-6E47-9771-7869-F5691C8F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313E9-8244-4F2D-C8C4-3CC208B5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11-2D84-4544-B731-990F11D62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57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37B1-5117-967D-2824-3581CD98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8810-3A0D-76FD-5C88-9C88F38BF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A3ABC-E9E1-47CF-C1CF-765D9F5F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1C5E-F237-4F46-AB68-08E0377744F0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32F0-BAA4-0B69-26DB-31F36295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7F93-3A83-E639-E9BD-C4E55EA0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11-2D84-4544-B731-990F11D62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46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87BAB-BE1C-10D8-A905-C12C40EEC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67143-2C1E-08C8-222E-9550F4371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4D8B-0313-F74E-3E2D-52E64B30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1C5E-F237-4F46-AB68-08E0377744F0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E4518-BAF5-8916-F92D-4C702735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20DE5-D74B-AD27-5F1F-6AC15CCA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11-2D84-4544-B731-990F11D62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82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2385-7F5E-E1C8-EFE8-6B314317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42B-83FC-612A-94A5-9787011F3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151EC-4FE9-6BCD-F3F6-5D38FFAC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1C5E-F237-4F46-AB68-08E0377744F0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E357-FFC2-51BA-7E0C-01897D0B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1323E-37DE-9479-1ED2-4AE55CA5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11-2D84-4544-B731-990F11D62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94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F7CD-8E58-8914-D7E1-CCF6CB20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86B0C-C3B4-4933-B574-389201D9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B527-3506-8CE8-E3C9-98475A9D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1C5E-F237-4F46-AB68-08E0377744F0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BB981-0030-0FD2-3BED-5F64B976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98BF-2E15-35AC-1D3C-5B158017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11-2D84-4544-B731-990F11D62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01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CD1A-7889-0D30-0B21-63D2CCB8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7D52-B04D-1B03-81CB-B19B29B7C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88295-468F-244A-2FF8-9DA6839F5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70720-9B07-9E7D-9412-BBBF01A2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1C5E-F237-4F46-AB68-08E0377744F0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C261A-2797-659C-DE07-E395DEC2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A974-2BD4-F206-0CFD-2AFED722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11-2D84-4544-B731-990F11D62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3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5DB9-2F3E-0331-88DA-BECC9F65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9708E-F734-58DB-0C8C-09BA6D75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97209-50FE-863E-8765-A0F81AA3C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D50FA-0E96-DB94-4BA3-F18937238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73208-E651-028F-6B94-86050B033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AD36D-497D-B3EB-15EE-2D7108C2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1C5E-F237-4F46-AB68-08E0377744F0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1349B-BFC3-4BF8-6B5A-FB8C2CB6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BFC3D-A84C-2DEF-0766-337C62B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11-2D84-4544-B731-990F11D62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2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BB39-6387-1378-BABE-99B81450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6E69C-CC0C-3BC3-9D3B-61A1C741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1C5E-F237-4F46-AB68-08E0377744F0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0B536-2D49-9328-9F23-80EC1523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6C063-BB1E-C044-CD56-086E5705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11-2D84-4544-B731-990F11D62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07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50D2C-2222-C9FB-B685-8DBEC4A0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1C5E-F237-4F46-AB68-08E0377744F0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ABA51-F0E5-194A-D8A3-C3341EA0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F597A-90A7-A6CE-E56C-37932D0B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11-2D84-4544-B731-990F11D62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01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F7D9-F370-1092-6F94-FE08A056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1A6F-95E2-771B-DFB5-CBBD790D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2ADCD-4A88-0213-DA1C-C59FF8F71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44FEA-6BAC-40DE-6DA9-CDFCC644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1C5E-F237-4F46-AB68-08E0377744F0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46301-2EBF-6D07-B2F4-964FBC31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3ADE6-6CA3-A0FC-B6A0-E729A04E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11-2D84-4544-B731-990F11D62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2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7F0D-398C-58F8-A1F9-5D3B925D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FE2C1-296B-230B-DFEF-0C3D81DE1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068DB-D469-0FE7-90D4-3F412ADA7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0FDD9-C0CA-656A-4723-23995DD7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1C5E-F237-4F46-AB68-08E0377744F0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35127-A42F-B7BD-4CCF-0EAD7181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F166-0C70-52B3-6391-C82B4F92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11-2D84-4544-B731-990F11D62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76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F2CC0-4449-C7A5-F4B8-32CDB020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F2FA5-EEBF-2970-CEA6-816C081CD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4284-C8AF-72ED-EDBF-EF0B55623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731C5E-F237-4F46-AB68-08E0377744F0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1EB9-B113-5A77-6B31-D6998F52E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4AE5-8815-52DF-5106-285DF7EFC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E50311-2D84-4544-B731-990F11D62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37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3546-5185-FFE5-914E-1EDBB6A1A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7B75B-10BB-6B31-5896-873AA5259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52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F4B0-7312-D98D-93E1-458D5EBE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fil rouge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622A-883D-EFE3-FF86-B083B04FC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https://www.youtube.com/watch?v=-X49VQgi86E</a:t>
            </a:r>
          </a:p>
        </p:txBody>
      </p:sp>
    </p:spTree>
    <p:extLst>
      <p:ext uri="{BB962C8B-B14F-4D97-AF65-F5344CB8AC3E}">
        <p14:creationId xmlns:p14="http://schemas.microsoft.com/office/powerpoint/2010/main" val="260407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D15-DFFB-F5C9-49AA-4172D937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 JS/TS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E7804C-E79D-0903-28B5-BE366699BA95}"/>
              </a:ext>
            </a:extLst>
          </p:cNvPr>
          <p:cNvCxnSpPr/>
          <p:nvPr/>
        </p:nvCxnSpPr>
        <p:spPr>
          <a:xfrm>
            <a:off x="505047" y="2429540"/>
            <a:ext cx="112705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0DA092-DF47-3C06-0237-78E9C8988A90}"/>
              </a:ext>
            </a:extLst>
          </p:cNvPr>
          <p:cNvCxnSpPr/>
          <p:nvPr/>
        </p:nvCxnSpPr>
        <p:spPr>
          <a:xfrm>
            <a:off x="712381" y="2142460"/>
            <a:ext cx="0" cy="63795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7D51CD-21D6-38D4-E1CB-2AA0746DA91C}"/>
              </a:ext>
            </a:extLst>
          </p:cNvPr>
          <p:cNvSpPr txBox="1"/>
          <p:nvPr/>
        </p:nvSpPr>
        <p:spPr>
          <a:xfrm>
            <a:off x="372140" y="3019647"/>
            <a:ext cx="1183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EB1EB-D3E1-1E35-7407-EF41BEC7D2AB}"/>
              </a:ext>
            </a:extLst>
          </p:cNvPr>
          <p:cNvCxnSpPr/>
          <p:nvPr/>
        </p:nvCxnSpPr>
        <p:spPr>
          <a:xfrm>
            <a:off x="1621465" y="2216888"/>
            <a:ext cx="0" cy="4572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669CE3-C778-77C3-731A-479AAF21360C}"/>
              </a:ext>
            </a:extLst>
          </p:cNvPr>
          <p:cNvSpPr txBox="1"/>
          <p:nvPr/>
        </p:nvSpPr>
        <p:spPr>
          <a:xfrm>
            <a:off x="1196163" y="2716621"/>
            <a:ext cx="1378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D697A-D272-89B7-DB78-96950BF69F42}"/>
              </a:ext>
            </a:extLst>
          </p:cNvPr>
          <p:cNvCxnSpPr/>
          <p:nvPr/>
        </p:nvCxnSpPr>
        <p:spPr>
          <a:xfrm>
            <a:off x="2243470" y="2142460"/>
            <a:ext cx="0" cy="531628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B7F35B-48F0-B230-5DD0-FD5A917D8C8D}"/>
              </a:ext>
            </a:extLst>
          </p:cNvPr>
          <p:cNvSpPr txBox="1"/>
          <p:nvPr/>
        </p:nvSpPr>
        <p:spPr>
          <a:xfrm>
            <a:off x="2020186" y="1456660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95FB61-B3D5-FD39-9476-17EF6836D5AE}"/>
              </a:ext>
            </a:extLst>
          </p:cNvPr>
          <p:cNvCxnSpPr/>
          <p:nvPr/>
        </p:nvCxnSpPr>
        <p:spPr>
          <a:xfrm>
            <a:off x="2966484" y="2216888"/>
            <a:ext cx="0" cy="499733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322536-9598-6E2B-D833-C15144449A1E}"/>
              </a:ext>
            </a:extLst>
          </p:cNvPr>
          <p:cNvSpPr txBox="1"/>
          <p:nvPr/>
        </p:nvSpPr>
        <p:spPr>
          <a:xfrm>
            <a:off x="2759149" y="278041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34BE64-2CC1-D2A9-DD60-1E38579A3137}"/>
              </a:ext>
            </a:extLst>
          </p:cNvPr>
          <p:cNvCxnSpPr/>
          <p:nvPr/>
        </p:nvCxnSpPr>
        <p:spPr>
          <a:xfrm>
            <a:off x="6331688" y="2142460"/>
            <a:ext cx="0" cy="63795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3EA7FD-6402-C9A1-6E1A-D8B6EFA1D100}"/>
              </a:ext>
            </a:extLst>
          </p:cNvPr>
          <p:cNvSpPr txBox="1"/>
          <p:nvPr/>
        </p:nvSpPr>
        <p:spPr>
          <a:xfrm>
            <a:off x="6096000" y="2876107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5D0B9C-FFC7-928C-2F86-AEFBEB88D002}"/>
              </a:ext>
            </a:extLst>
          </p:cNvPr>
          <p:cNvCxnSpPr/>
          <p:nvPr/>
        </p:nvCxnSpPr>
        <p:spPr>
          <a:xfrm>
            <a:off x="4747437" y="2030819"/>
            <a:ext cx="0" cy="107276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2EC9A8-2750-0BE5-4559-AECEF266155E}"/>
              </a:ext>
            </a:extLst>
          </p:cNvPr>
          <p:cNvSpPr txBox="1"/>
          <p:nvPr/>
        </p:nvSpPr>
        <p:spPr>
          <a:xfrm>
            <a:off x="4446906" y="3196100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44232C-4BCA-E05A-3EDD-645B99352D03}"/>
              </a:ext>
            </a:extLst>
          </p:cNvPr>
          <p:cNvCxnSpPr/>
          <p:nvPr/>
        </p:nvCxnSpPr>
        <p:spPr>
          <a:xfrm>
            <a:off x="5869172" y="1876647"/>
            <a:ext cx="0" cy="160466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C1885D-38C0-D285-8988-D2FA255D0714}"/>
              </a:ext>
            </a:extLst>
          </p:cNvPr>
          <p:cNvSpPr txBox="1"/>
          <p:nvPr/>
        </p:nvSpPr>
        <p:spPr>
          <a:xfrm>
            <a:off x="5501926" y="3519265"/>
            <a:ext cx="93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1FB3E2-3846-563C-B1D1-A6781CB21105}"/>
              </a:ext>
            </a:extLst>
          </p:cNvPr>
          <p:cNvCxnSpPr/>
          <p:nvPr/>
        </p:nvCxnSpPr>
        <p:spPr>
          <a:xfrm>
            <a:off x="7192926" y="1876647"/>
            <a:ext cx="0" cy="174905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F92B8C-C7A9-489B-980B-98B98B71A5A3}"/>
              </a:ext>
            </a:extLst>
          </p:cNvPr>
          <p:cNvSpPr txBox="1"/>
          <p:nvPr/>
        </p:nvSpPr>
        <p:spPr>
          <a:xfrm>
            <a:off x="6803188" y="3597590"/>
            <a:ext cx="1792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endParaRPr lang="fr-FR" dirty="0"/>
          </a:p>
          <a:p>
            <a:r>
              <a:rPr lang="fr-FR" dirty="0"/>
              <a:t>class</a:t>
            </a:r>
          </a:p>
          <a:p>
            <a:r>
              <a:rPr lang="fr-FR" dirty="0"/>
              <a:t>import/export</a:t>
            </a:r>
          </a:p>
          <a:p>
            <a:r>
              <a:rPr lang="fr-FR" dirty="0"/>
              <a:t>let/</a:t>
            </a:r>
            <a:r>
              <a:rPr lang="fr-FR" dirty="0" err="1"/>
              <a:t>const</a:t>
            </a:r>
            <a:endParaRPr lang="fr-FR" dirty="0"/>
          </a:p>
          <a:p>
            <a:endParaRPr lang="fr-FR" dirty="0"/>
          </a:p>
          <a:p>
            <a:r>
              <a:rPr lang="fr-FR" dirty="0"/>
              <a:t>typage explicite,</a:t>
            </a:r>
          </a:p>
          <a:p>
            <a:r>
              <a:rPr lang="fr-FR" dirty="0"/>
              <a:t>interface, etc.</a:t>
            </a:r>
          </a:p>
          <a:p>
            <a:endParaRPr lang="fr-FR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D3F6A2-9C10-6BAB-417E-9FBF03845F7E}"/>
              </a:ext>
            </a:extLst>
          </p:cNvPr>
          <p:cNvCxnSpPr/>
          <p:nvPr/>
        </p:nvCxnSpPr>
        <p:spPr>
          <a:xfrm>
            <a:off x="8500730" y="1876647"/>
            <a:ext cx="0" cy="122693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7F40031-6A6F-F73C-D3EE-2AA1AE3BBB5F}"/>
              </a:ext>
            </a:extLst>
          </p:cNvPr>
          <p:cNvSpPr txBox="1"/>
          <p:nvPr/>
        </p:nvSpPr>
        <p:spPr>
          <a:xfrm>
            <a:off x="8199700" y="3117432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ES6=ES2015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C1384-B797-8B53-4FD4-19C2730EBB86}"/>
              </a:ext>
            </a:extLst>
          </p:cNvPr>
          <p:cNvCxnSpPr/>
          <p:nvPr/>
        </p:nvCxnSpPr>
        <p:spPr>
          <a:xfrm flipV="1">
            <a:off x="7969102" y="3763763"/>
            <a:ext cx="414670" cy="91456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ECF082-E374-29D9-75C7-639A460C4FFB}"/>
              </a:ext>
            </a:extLst>
          </p:cNvPr>
          <p:cNvSpPr txBox="1"/>
          <p:nvPr/>
        </p:nvSpPr>
        <p:spPr>
          <a:xfrm>
            <a:off x="10010553" y="3763763"/>
            <a:ext cx="936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ES2016</a:t>
            </a:r>
          </a:p>
          <a:p>
            <a:r>
              <a:rPr lang="fr-FR" dirty="0"/>
              <a:t>ES2017</a:t>
            </a:r>
          </a:p>
          <a:p>
            <a:r>
              <a:rPr lang="fr-FR" dirty="0"/>
              <a:t>...</a:t>
            </a:r>
          </a:p>
          <a:p>
            <a:r>
              <a:rPr lang="fr-FR" dirty="0"/>
              <a:t>ES2025</a:t>
            </a:r>
          </a:p>
          <a:p>
            <a:r>
              <a:rPr lang="fr-FR" dirty="0" err="1"/>
              <a:t>ESNext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30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CE6B91-749E-F9CC-89DF-96E64E1D212A}"/>
              </a:ext>
            </a:extLst>
          </p:cNvPr>
          <p:cNvSpPr/>
          <p:nvPr/>
        </p:nvSpPr>
        <p:spPr>
          <a:xfrm>
            <a:off x="3732028" y="1403498"/>
            <a:ext cx="4577316" cy="44709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ABFAC5-54BC-E341-01A2-C5B87625762F}"/>
              </a:ext>
            </a:extLst>
          </p:cNvPr>
          <p:cNvSpPr/>
          <p:nvPr/>
        </p:nvSpPr>
        <p:spPr>
          <a:xfrm>
            <a:off x="5906386" y="3593805"/>
            <a:ext cx="111642" cy="1329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34594-459F-0AAE-8FBD-4B35F15C5F38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6018028" y="2987749"/>
            <a:ext cx="2216888" cy="67251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601599-B6EA-496D-7299-B42D47227996}"/>
              </a:ext>
            </a:extLst>
          </p:cNvPr>
          <p:cNvCxnSpPr>
            <a:stCxn id="5" idx="2"/>
          </p:cNvCxnSpPr>
          <p:nvPr/>
        </p:nvCxnSpPr>
        <p:spPr>
          <a:xfrm>
            <a:off x="5906386" y="3660259"/>
            <a:ext cx="220094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554F81-C3E3-E3E0-54AE-BBF1BD5F9393}"/>
              </a:ext>
            </a:extLst>
          </p:cNvPr>
          <p:cNvCxnSpPr/>
          <p:nvPr/>
        </p:nvCxnSpPr>
        <p:spPr>
          <a:xfrm>
            <a:off x="8155172" y="2979775"/>
            <a:ext cx="0" cy="68048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AD1D-FC09-DBD9-1741-3B422F5E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Reste a faire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4A1B-7450-68A3-B068-1A0E585B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trike="sngStrike" dirty="0"/>
              <a:t>Appel API</a:t>
            </a:r>
          </a:p>
          <a:p>
            <a:r>
              <a:rPr lang="fr-FR" strike="sngStrike" dirty="0"/>
              <a:t>as (clean code) code propre</a:t>
            </a:r>
          </a:p>
          <a:p>
            <a:r>
              <a:rPr lang="fr-FR" strike="sngStrike" dirty="0"/>
              <a:t>class fonction </a:t>
            </a:r>
            <a:r>
              <a:rPr lang="fr-FR" strike="sngStrike" dirty="0" err="1"/>
              <a:t>heritage</a:t>
            </a:r>
            <a:endParaRPr lang="fr-FR" strike="sngStrike" dirty="0"/>
          </a:p>
          <a:p>
            <a:r>
              <a:rPr lang="fr-FR" strike="sngStrike" dirty="0"/>
              <a:t>tableau</a:t>
            </a:r>
          </a:p>
          <a:p>
            <a:r>
              <a:rPr lang="fr-FR" strike="sngStrike" dirty="0"/>
              <a:t>input/output (HTML)</a:t>
            </a:r>
          </a:p>
          <a:p>
            <a:r>
              <a:rPr lang="fr-FR" strike="sngStrike" dirty="0"/>
              <a:t>gestion </a:t>
            </a:r>
            <a:r>
              <a:rPr lang="fr-FR" strike="sngStrike" dirty="0" err="1"/>
              <a:t>evenement</a:t>
            </a:r>
            <a:endParaRPr lang="fr-FR" strike="sngStrike" dirty="0"/>
          </a:p>
          <a:p>
            <a:r>
              <a:rPr lang="fr-FR" strike="sngStrike" dirty="0" err="1"/>
              <a:t>generic</a:t>
            </a:r>
            <a:endParaRPr lang="fr-FR" strike="sngStrik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46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120A-1C39-ACEE-95ED-F9D76F83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primitif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0A264-1A25-B590-B03C-85B8220A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string</a:t>
            </a:r>
          </a:p>
          <a:p>
            <a:r>
              <a:rPr lang="fr-FR" dirty="0" err="1"/>
              <a:t>number</a:t>
            </a:r>
            <a:endParaRPr lang="fr-FR" dirty="0"/>
          </a:p>
          <a:p>
            <a:r>
              <a:rPr lang="fr-FR" dirty="0" err="1"/>
              <a:t>boolean</a:t>
            </a:r>
            <a:endParaRPr lang="fr-FR" dirty="0"/>
          </a:p>
          <a:p>
            <a:r>
              <a:rPr lang="fr-FR" dirty="0" err="1"/>
              <a:t>undefined</a:t>
            </a:r>
            <a:endParaRPr lang="fr-FR" dirty="0"/>
          </a:p>
          <a:p>
            <a:r>
              <a:rPr lang="fr-FR" dirty="0" err="1"/>
              <a:t>object</a:t>
            </a:r>
            <a:endParaRPr lang="fr-FR" dirty="0"/>
          </a:p>
          <a:p>
            <a:r>
              <a:rPr lang="fr-FR" dirty="0" err="1"/>
              <a:t>function</a:t>
            </a:r>
            <a:endParaRPr lang="fr-FR" dirty="0"/>
          </a:p>
          <a:p>
            <a:r>
              <a:rPr lang="fr-FR" dirty="0" err="1"/>
              <a:t>bigint</a:t>
            </a:r>
            <a:endParaRPr lang="fr-FR" dirty="0"/>
          </a:p>
          <a:p>
            <a:r>
              <a:rPr lang="fr-FR" dirty="0" err="1"/>
              <a:t>symbol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244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3980-11D0-A35A-90C1-DACA7FEE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75EF-3767-966E-62FE-C821E9070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CRUD</a:t>
            </a:r>
          </a:p>
          <a:p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: </a:t>
            </a:r>
            <a:r>
              <a:rPr lang="fr-FR" dirty="0" err="1"/>
              <a:t>document.createElement</a:t>
            </a:r>
            <a:endParaRPr lang="fr-FR" dirty="0"/>
          </a:p>
          <a:p>
            <a:r>
              <a:rPr lang="fr-FR" dirty="0" err="1"/>
              <a:t>Retrieve</a:t>
            </a:r>
            <a:r>
              <a:rPr lang="fr-FR" dirty="0"/>
              <a:t> : </a:t>
            </a:r>
            <a:r>
              <a:rPr lang="fr-FR" dirty="0" err="1"/>
              <a:t>document.querySelector</a:t>
            </a:r>
            <a:endParaRPr lang="fr-FR" dirty="0"/>
          </a:p>
          <a:p>
            <a:r>
              <a:rPr lang="fr-FR" dirty="0"/>
              <a:t>Update : </a:t>
            </a:r>
            <a:r>
              <a:rPr lang="fr-FR" dirty="0" err="1"/>
              <a:t>elt.setAttribute</a:t>
            </a:r>
            <a:r>
              <a:rPr lang="fr-FR" dirty="0"/>
              <a:t>, </a:t>
            </a:r>
            <a:r>
              <a:rPr lang="fr-FR" dirty="0" err="1"/>
              <a:t>elt.innerHTML</a:t>
            </a:r>
            <a:r>
              <a:rPr lang="fr-FR" dirty="0"/>
              <a:t>, </a:t>
            </a:r>
            <a:r>
              <a:rPr lang="fr-FR" dirty="0" err="1"/>
              <a:t>elt.addEventListener</a:t>
            </a:r>
            <a:r>
              <a:rPr lang="fr-FR" dirty="0"/>
              <a:t>, etc.</a:t>
            </a:r>
          </a:p>
          <a:p>
            <a:r>
              <a:rPr lang="fr-FR" dirty="0" err="1"/>
              <a:t>Delete</a:t>
            </a:r>
            <a:r>
              <a:rPr lang="fr-FR" dirty="0"/>
              <a:t> : </a:t>
            </a:r>
            <a:r>
              <a:rPr lang="fr-FR" dirty="0" err="1"/>
              <a:t>elt.innerHTML</a:t>
            </a:r>
            <a:r>
              <a:rPr lang="fr-FR" dirty="0"/>
              <a:t> = ‘’</a:t>
            </a:r>
          </a:p>
        </p:txBody>
      </p:sp>
    </p:spTree>
    <p:extLst>
      <p:ext uri="{BB962C8B-B14F-4D97-AF65-F5344CB8AC3E}">
        <p14:creationId xmlns:p14="http://schemas.microsoft.com/office/powerpoint/2010/main" val="76779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A5AA-D60E-9324-9BA1-1EA9D39D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602197-036B-7099-4869-E13B526E3C60}"/>
              </a:ext>
            </a:extLst>
          </p:cNvPr>
          <p:cNvCxnSpPr/>
          <p:nvPr/>
        </p:nvCxnSpPr>
        <p:spPr>
          <a:xfrm>
            <a:off x="212651" y="2312581"/>
            <a:ext cx="1146721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CF28F8-1F62-9399-63E5-362473D275A6}"/>
              </a:ext>
            </a:extLst>
          </p:cNvPr>
          <p:cNvCxnSpPr/>
          <p:nvPr/>
        </p:nvCxnSpPr>
        <p:spPr>
          <a:xfrm>
            <a:off x="675167" y="1988288"/>
            <a:ext cx="0" cy="818707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344071-7E78-4412-310D-38908F8D72BF}"/>
              </a:ext>
            </a:extLst>
          </p:cNvPr>
          <p:cNvCxnSpPr/>
          <p:nvPr/>
        </p:nvCxnSpPr>
        <p:spPr>
          <a:xfrm>
            <a:off x="3134832" y="1988288"/>
            <a:ext cx="0" cy="818707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57E249-F79A-E2DB-E684-5A9CC8DE4A85}"/>
              </a:ext>
            </a:extLst>
          </p:cNvPr>
          <p:cNvCxnSpPr/>
          <p:nvPr/>
        </p:nvCxnSpPr>
        <p:spPr>
          <a:xfrm>
            <a:off x="5902841" y="1903227"/>
            <a:ext cx="0" cy="818707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550E3E9-C6EA-3D2A-0AB0-50F03046606A}"/>
              </a:ext>
            </a:extLst>
          </p:cNvPr>
          <p:cNvSpPr/>
          <p:nvPr/>
        </p:nvSpPr>
        <p:spPr>
          <a:xfrm>
            <a:off x="728331" y="2089298"/>
            <a:ext cx="109870" cy="473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C6555-FA22-B29F-C7A3-22C087F515D5}"/>
              </a:ext>
            </a:extLst>
          </p:cNvPr>
          <p:cNvSpPr/>
          <p:nvPr/>
        </p:nvSpPr>
        <p:spPr>
          <a:xfrm>
            <a:off x="5902841" y="2076005"/>
            <a:ext cx="193157" cy="473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8602C4-D5CA-A6C9-EC42-F42A73C37D61}"/>
              </a:ext>
            </a:extLst>
          </p:cNvPr>
          <p:cNvCxnSpPr/>
          <p:nvPr/>
        </p:nvCxnSpPr>
        <p:spPr>
          <a:xfrm>
            <a:off x="7549116" y="1903227"/>
            <a:ext cx="0" cy="97288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C486C-3338-0050-0719-464D3F381C95}"/>
              </a:ext>
            </a:extLst>
          </p:cNvPr>
          <p:cNvSpPr/>
          <p:nvPr/>
        </p:nvSpPr>
        <p:spPr>
          <a:xfrm>
            <a:off x="7549116" y="2089298"/>
            <a:ext cx="193157" cy="473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722F22-83E8-5644-8401-69387EA44767}"/>
              </a:ext>
            </a:extLst>
          </p:cNvPr>
          <p:cNvCxnSpPr/>
          <p:nvPr/>
        </p:nvCxnSpPr>
        <p:spPr>
          <a:xfrm>
            <a:off x="393405" y="4327451"/>
            <a:ext cx="1128646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05C8-F8C1-C258-6A64-C2AEDFC93196}"/>
              </a:ext>
            </a:extLst>
          </p:cNvPr>
          <p:cNvSpPr/>
          <p:nvPr/>
        </p:nvSpPr>
        <p:spPr>
          <a:xfrm>
            <a:off x="728330" y="4096193"/>
            <a:ext cx="6735723" cy="462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1923D3-12C0-EAD2-42B1-890B73C67113}"/>
              </a:ext>
            </a:extLst>
          </p:cNvPr>
          <p:cNvCxnSpPr/>
          <p:nvPr/>
        </p:nvCxnSpPr>
        <p:spPr>
          <a:xfrm>
            <a:off x="838200" y="2721934"/>
            <a:ext cx="54935" cy="124401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80B744-1403-2A5C-AF50-32C9694B80D7}"/>
              </a:ext>
            </a:extLst>
          </p:cNvPr>
          <p:cNvCxnSpPr/>
          <p:nvPr/>
        </p:nvCxnSpPr>
        <p:spPr>
          <a:xfrm flipV="1">
            <a:off x="7363047" y="2806995"/>
            <a:ext cx="138223" cy="115894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3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133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Notes</vt:lpstr>
      <vt:lpstr>Exercice fil rouge</vt:lpstr>
      <vt:lpstr>Histoire JS/TS</vt:lpstr>
      <vt:lpstr>PowerPoint Presentation</vt:lpstr>
      <vt:lpstr>Reste a faire</vt:lpstr>
      <vt:lpstr>type primitif</vt:lpstr>
      <vt:lpstr>DOM manipulation</vt:lpstr>
      <vt:lpstr>Asynchrone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Jean-Louis GUENEGO</dc:creator>
  <cp:lastModifiedBy>Jean-Louis GUENEGO</cp:lastModifiedBy>
  <cp:revision>20</cp:revision>
  <dcterms:created xsi:type="dcterms:W3CDTF">2025-09-29T11:39:08Z</dcterms:created>
  <dcterms:modified xsi:type="dcterms:W3CDTF">2025-09-30T15:04:59Z</dcterms:modified>
</cp:coreProperties>
</file>