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1B147-0322-4E16-BE7E-E0FA53668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B15F8F-05FC-425E-9304-5F88E0C94D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733BF-422C-40A1-889D-B14DE46A8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E9CE7-9BF8-45DD-BDEC-2B1C47F70E76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74497-5342-4509-A573-8528D9418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5A27A-38E3-4207-AA09-C61BA63D3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2D20-B331-4085-90C0-289529D584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603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A09C9-638A-450A-B33B-2C2747F2B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B90544-2F38-46D0-9632-C0687486A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20BD6-E737-4DA4-A15C-F20B10E77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E9CE7-9BF8-45DD-BDEC-2B1C47F70E76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BA5C0-36EF-4D22-A01C-150328655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9C0F6-F97A-4551-B94D-DA6060AB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2D20-B331-4085-90C0-289529D584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883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A454FA-72B9-4433-9844-7D4159D0E1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98E950-E2E4-4604-BD06-EBC9FBB4E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0D448-D7D0-445A-A816-EBB8B5251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E9CE7-9BF8-45DD-BDEC-2B1C47F70E76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572DC-00A6-4E91-98D8-33CEB140E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C5737-D94D-4172-9B53-019646240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2D20-B331-4085-90C0-289529D584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6980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556A9-4985-4679-9630-7C0E3E1A7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39EDE-9521-455D-BFDD-19D557117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53DD5-A85F-4CCD-B7E6-DAF47B14B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E9CE7-9BF8-45DD-BDEC-2B1C47F70E76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FEA4A-4BB0-4447-A81C-BCF2327BE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F1D9F-7468-4066-8382-199C98EEE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2D20-B331-4085-90C0-289529D584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4544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93171-D784-44F1-83F8-48B52AD2A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5A4E6-1538-4FD1-8F85-FCA3FEB44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169A0-ABCF-450C-88D7-C04D9E24B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E9CE7-9BF8-45DD-BDEC-2B1C47F70E76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D1675-95A5-4FEE-9AFE-7D32AA822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C2F5F-A4EA-41D3-8586-D0ADC4087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2D20-B331-4085-90C0-289529D584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3337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8779B-0E4B-48B0-8B18-730EDCC16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3E142-CAF8-433C-B37A-7F5C1D59A3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C11FB2-A35A-458B-84F7-B3C08F282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EC453-28C7-4A84-BA40-A09F082D6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E9CE7-9BF8-45DD-BDEC-2B1C47F70E76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B3ECC0-81EC-497A-9E45-6FC925D56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C566B-EE9D-40A7-96B9-52D68E010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2D20-B331-4085-90C0-289529D584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3847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1B0C8-845C-4664-8FC3-7A486DCDF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FAF4F-B099-4E85-B352-56D2BB457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9F39FB-05B3-484C-8585-3FC0FF2A0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A6A415-4B21-4350-8715-1D1764AE3B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CD55E8-FACD-43FD-A888-AE941A6F0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C2D6C5-7EEA-4755-891F-C9ECBDBF3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E9CE7-9BF8-45DD-BDEC-2B1C47F70E76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7AFA0F-B33A-4A79-85BF-045E2AFDF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873C71-2B24-40C8-8B76-D6ED442E6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2D20-B331-4085-90C0-289529D584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8998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EC62E-FDAB-44A5-9115-8DFC387AB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3D14D1-C292-48EB-818B-AADE727FB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E9CE7-9BF8-45DD-BDEC-2B1C47F70E76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5D133F-4DBD-4C74-9778-BFA691140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9D8C85-DB7C-4A04-8AC2-12052504A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2D20-B331-4085-90C0-289529D584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4433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4553B2-F22B-4525-B843-FE34C502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E9CE7-9BF8-45DD-BDEC-2B1C47F70E76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3E19B3-9808-4500-99CC-AA2176101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05418-BA68-466C-A9E8-C463EDD87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2D20-B331-4085-90C0-289529D584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1223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2A6A7-F77F-4A52-9539-7761A4EEF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9ECA1-D000-40FD-82CF-106979ACC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38686E-5593-4CFD-AE0F-E1F751CF5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73038-CC2A-4B0E-835F-EF1318E23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E9CE7-9BF8-45DD-BDEC-2B1C47F70E76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49663-5092-4FD3-8468-357D106FD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67F790-7167-40CD-808A-6934EB3E6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2D20-B331-4085-90C0-289529D584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7433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DD6A5-33BD-46BE-9BDB-F7FFE0288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F6545C-A5D7-4F6E-BEC6-EDC1655AFA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E394E7-532A-41D2-8CBB-23B3893F4A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31DAD-C3FC-4B4A-AE99-8AC5AAC50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E9CE7-9BF8-45DD-BDEC-2B1C47F70E76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65830-F201-436B-A293-6A3551B6D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FA7C3-4582-4A89-859B-1C5977CCF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2D20-B331-4085-90C0-289529D584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8536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AC6C1F-984C-4012-BB20-2F0B0ECAA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61473-4C25-4629-AA66-D0AFCF2CD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D03EE-5C99-456B-873B-390195445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E9CE7-9BF8-45DD-BDEC-2B1C47F70E76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1B7BC-1BF5-4A71-B3BB-D3690421A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E61AA-1898-4ADB-BC06-E3F3CCBB6F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F2D20-B331-4085-90C0-289529D584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3871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emver.org/" TargetMode="External"/><Relationship Id="rId2" Type="http://schemas.openxmlformats.org/officeDocument/2006/relationships/hyperlink" Target="https://www.conventionalcommits.org/en/v1.0.0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ss-tricks.com/snippets/css/a-guide-to-flexbox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7F514-4468-43B6-983E-DE97C78581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EE2D1F-BDE1-4DE6-A227-DE5CEDE112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9134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FC67C-A8E4-48B9-8F68-1E0B6C4C6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Logiciels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AB1A9-D32D-499C-9BC6-3EFE663CA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SCM : </a:t>
            </a:r>
            <a:r>
              <a:rPr lang="fr-FR" b="1" dirty="0"/>
              <a:t>git</a:t>
            </a:r>
          </a:p>
          <a:p>
            <a:r>
              <a:rPr lang="fr-FR" dirty="0"/>
              <a:t>IDE : </a:t>
            </a:r>
            <a:r>
              <a:rPr lang="fr-FR" b="1" dirty="0" err="1"/>
              <a:t>VSCode</a:t>
            </a:r>
            <a:r>
              <a:rPr lang="fr-FR" dirty="0"/>
              <a:t>, </a:t>
            </a:r>
            <a:r>
              <a:rPr lang="fr-FR" dirty="0" err="1"/>
              <a:t>JetBrain</a:t>
            </a:r>
            <a:endParaRPr lang="fr-FR" dirty="0"/>
          </a:p>
          <a:p>
            <a:r>
              <a:rPr lang="fr-FR" dirty="0"/>
              <a:t>Navigateur: Edge, </a:t>
            </a:r>
            <a:r>
              <a:rPr lang="fr-FR" b="1" dirty="0"/>
              <a:t>Chrome</a:t>
            </a:r>
            <a:r>
              <a:rPr lang="fr-FR" dirty="0"/>
              <a:t>, Safari, Firefox</a:t>
            </a:r>
          </a:p>
          <a:p>
            <a:r>
              <a:rPr lang="fr-FR" dirty="0" err="1"/>
              <a:t>NodeJS</a:t>
            </a:r>
            <a:r>
              <a:rPr lang="fr-FR" dirty="0"/>
              <a:t>: </a:t>
            </a:r>
            <a:r>
              <a:rPr lang="fr-FR" dirty="0" err="1"/>
              <a:t>nvm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8002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6751D-353A-4824-823A-6BA95C3D2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Webographie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6EA2B-BBAA-404F-B0DB-4C2091A17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https://www.conventionalcommits.org/en/v1.0.0/</a:t>
            </a:r>
            <a:endParaRPr lang="fr-FR" dirty="0"/>
          </a:p>
          <a:p>
            <a:r>
              <a:rPr lang="fr-FR" dirty="0">
                <a:hlinkClick r:id="rId3"/>
              </a:rPr>
              <a:t>https://semver.org/</a:t>
            </a:r>
            <a:endParaRPr lang="fr-FR" dirty="0"/>
          </a:p>
          <a:p>
            <a:r>
              <a:rPr lang="fr-FR" dirty="0">
                <a:hlinkClick r:id="rId4"/>
              </a:rPr>
              <a:t>https://css-tricks.com/snippets/css/a-guide-to-flexbox/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1514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49C09-C832-40C9-9149-16D4586AD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Vscode</a:t>
            </a:r>
            <a:r>
              <a:rPr lang="fr-FR" dirty="0"/>
              <a:t>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47695-B20F-47CA-9C79-8C06AB698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Prettier</a:t>
            </a:r>
            <a:r>
              <a:rPr lang="fr-FR" dirty="0"/>
              <a:t> (default formatter + format on </a:t>
            </a:r>
            <a:r>
              <a:rPr lang="fr-FR" dirty="0" err="1"/>
              <a:t>save</a:t>
            </a:r>
            <a:r>
              <a:rPr lang="fr-FR" dirty="0"/>
              <a:t>)</a:t>
            </a:r>
          </a:p>
          <a:p>
            <a:r>
              <a:rPr lang="fr-FR" dirty="0"/>
              <a:t>Javascript console </a:t>
            </a:r>
            <a:r>
              <a:rPr lang="fr-FR" dirty="0" err="1"/>
              <a:t>utils</a:t>
            </a:r>
            <a:r>
              <a:rPr lang="fr-FR" dirty="0"/>
              <a:t> (</a:t>
            </a:r>
            <a:r>
              <a:rPr lang="fr-FR" dirty="0" err="1"/>
              <a:t>whtouche</a:t>
            </a:r>
            <a:r>
              <a:rPr lang="fr-FR" dirty="0"/>
              <a:t>)</a:t>
            </a:r>
          </a:p>
          <a:p>
            <a:r>
              <a:rPr lang="fr-FR" dirty="0"/>
              <a:t>Git Graph</a:t>
            </a:r>
          </a:p>
          <a:p>
            <a:r>
              <a:rPr lang="fr-FR" dirty="0" err="1"/>
              <a:t>Error</a:t>
            </a:r>
            <a:r>
              <a:rPr lang="fr-FR" dirty="0"/>
              <a:t> Lens</a:t>
            </a:r>
          </a:p>
          <a:p>
            <a:r>
              <a:rPr lang="fr-FR" dirty="0"/>
              <a:t>Vue : </a:t>
            </a:r>
          </a:p>
          <a:p>
            <a:pPr lvl="1"/>
            <a:r>
              <a:rPr lang="fr-FR" dirty="0"/>
              <a:t>Vue </a:t>
            </a:r>
            <a:r>
              <a:rPr lang="fr-FR" dirty="0" err="1"/>
              <a:t>Language</a:t>
            </a:r>
            <a:r>
              <a:rPr lang="fr-FR" dirty="0"/>
              <a:t> </a:t>
            </a:r>
            <a:r>
              <a:rPr lang="fr-FR" dirty="0" err="1"/>
              <a:t>Features</a:t>
            </a:r>
            <a:endParaRPr lang="fr-FR" dirty="0"/>
          </a:p>
          <a:p>
            <a:pPr lvl="1"/>
            <a:r>
              <a:rPr lang="fr-FR" dirty="0" err="1"/>
              <a:t>Typescript</a:t>
            </a:r>
            <a:r>
              <a:rPr lang="fr-FR" dirty="0"/>
              <a:t> Vue Plugin</a:t>
            </a:r>
          </a:p>
          <a:p>
            <a:r>
              <a:rPr lang="fr-FR" dirty="0" err="1"/>
              <a:t>ESLint</a:t>
            </a:r>
            <a:endParaRPr lang="fr-FR" dirty="0"/>
          </a:p>
          <a:p>
            <a:r>
              <a:rPr lang="fr-FR" dirty="0"/>
              <a:t>SVG (</a:t>
            </a:r>
            <a:r>
              <a:rPr lang="fr-FR" dirty="0" err="1"/>
              <a:t>jock</a:t>
            </a:r>
            <a:r>
              <a:rPr lang="fr-FR" dirty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7921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9E2FE01-8C1E-4B0D-89FA-B22F7F4F505F}"/>
              </a:ext>
            </a:extLst>
          </p:cNvPr>
          <p:cNvCxnSpPr/>
          <p:nvPr/>
        </p:nvCxnSpPr>
        <p:spPr>
          <a:xfrm>
            <a:off x="330838" y="1272808"/>
            <a:ext cx="1145067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A068DBA-F415-4DC8-84F5-0DA46FCA1DDA}"/>
              </a:ext>
            </a:extLst>
          </p:cNvPr>
          <p:cNvCxnSpPr/>
          <p:nvPr/>
        </p:nvCxnSpPr>
        <p:spPr>
          <a:xfrm>
            <a:off x="464092" y="1075224"/>
            <a:ext cx="0" cy="44111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13C2FB5-C48D-4661-8CCE-CA1C9652A1AE}"/>
              </a:ext>
            </a:extLst>
          </p:cNvPr>
          <p:cNvSpPr txBox="1"/>
          <p:nvPr/>
        </p:nvSpPr>
        <p:spPr>
          <a:xfrm>
            <a:off x="0" y="1576077"/>
            <a:ext cx="1094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1995</a:t>
            </a:r>
          </a:p>
          <a:p>
            <a:r>
              <a:rPr lang="fr-FR" dirty="0"/>
              <a:t>Javascript</a:t>
            </a:r>
          </a:p>
          <a:p>
            <a:r>
              <a:rPr lang="fr-FR" dirty="0"/>
              <a:t>Netscape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DB1B9EE-CA2D-49C8-A83B-EEF09ABA7211}"/>
              </a:ext>
            </a:extLst>
          </p:cNvPr>
          <p:cNvCxnSpPr>
            <a:cxnSpLocks/>
          </p:cNvCxnSpPr>
          <p:nvPr/>
        </p:nvCxnSpPr>
        <p:spPr>
          <a:xfrm>
            <a:off x="1350923" y="1045356"/>
            <a:ext cx="0" cy="50085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6DBAA11-5E97-4E15-BEDD-EE87DD2B5DCD}"/>
              </a:ext>
            </a:extLst>
          </p:cNvPr>
          <p:cNvSpPr txBox="1"/>
          <p:nvPr/>
        </p:nvSpPr>
        <p:spPr>
          <a:xfrm>
            <a:off x="1047654" y="1601349"/>
            <a:ext cx="1282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1997</a:t>
            </a:r>
          </a:p>
          <a:p>
            <a:r>
              <a:rPr lang="fr-FR" dirty="0" err="1"/>
              <a:t>ECMAScript</a:t>
            </a:r>
            <a:endParaRPr lang="fr-FR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BD63DCB-3924-4551-AD67-DF69BD14AA31}"/>
              </a:ext>
            </a:extLst>
          </p:cNvPr>
          <p:cNvCxnSpPr/>
          <p:nvPr/>
        </p:nvCxnSpPr>
        <p:spPr>
          <a:xfrm>
            <a:off x="2053954" y="1075224"/>
            <a:ext cx="0" cy="47098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CC9F262-F969-4CC3-BDA0-661AA1602025}"/>
              </a:ext>
            </a:extLst>
          </p:cNvPr>
          <p:cNvSpPr txBox="1"/>
          <p:nvPr/>
        </p:nvSpPr>
        <p:spPr>
          <a:xfrm>
            <a:off x="1833395" y="418143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1998</a:t>
            </a:r>
          </a:p>
          <a:p>
            <a:r>
              <a:rPr lang="fr-FR" dirty="0"/>
              <a:t>ES2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DE7916C-2B32-463C-B95D-95FCF93913B6}"/>
              </a:ext>
            </a:extLst>
          </p:cNvPr>
          <p:cNvCxnSpPr/>
          <p:nvPr/>
        </p:nvCxnSpPr>
        <p:spPr>
          <a:xfrm>
            <a:off x="2683465" y="1045356"/>
            <a:ext cx="0" cy="55599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2E914CE-EBB5-4AA4-B9C9-CD129D228975}"/>
              </a:ext>
            </a:extLst>
          </p:cNvPr>
          <p:cNvSpPr txBox="1"/>
          <p:nvPr/>
        </p:nvSpPr>
        <p:spPr>
          <a:xfrm>
            <a:off x="2389643" y="1605945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1999</a:t>
            </a:r>
          </a:p>
          <a:p>
            <a:r>
              <a:rPr lang="fr-FR" dirty="0"/>
              <a:t>ES3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CF8182F-BA1D-4A09-A0EC-74AFD575646C}"/>
              </a:ext>
            </a:extLst>
          </p:cNvPr>
          <p:cNvCxnSpPr/>
          <p:nvPr/>
        </p:nvCxnSpPr>
        <p:spPr>
          <a:xfrm>
            <a:off x="5881568" y="987920"/>
            <a:ext cx="0" cy="64789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FF5A62B-FD90-4CB6-A848-829F87C5B1DD}"/>
              </a:ext>
            </a:extLst>
          </p:cNvPr>
          <p:cNvSpPr txBox="1"/>
          <p:nvPr/>
        </p:nvSpPr>
        <p:spPr>
          <a:xfrm>
            <a:off x="5665604" y="1769065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2009</a:t>
            </a:r>
          </a:p>
          <a:p>
            <a:r>
              <a:rPr lang="fr-FR" dirty="0"/>
              <a:t>ES5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E2C6B99-6E78-4DFA-A79F-8DBC781C1813}"/>
              </a:ext>
            </a:extLst>
          </p:cNvPr>
          <p:cNvCxnSpPr/>
          <p:nvPr/>
        </p:nvCxnSpPr>
        <p:spPr>
          <a:xfrm>
            <a:off x="4401986" y="592752"/>
            <a:ext cx="0" cy="190665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65451C0-43B3-43F1-B6B0-E507D85B8F7A}"/>
              </a:ext>
            </a:extLst>
          </p:cNvPr>
          <p:cNvSpPr txBox="1"/>
          <p:nvPr/>
        </p:nvSpPr>
        <p:spPr>
          <a:xfrm>
            <a:off x="4153858" y="2461129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2007</a:t>
            </a:r>
          </a:p>
          <a:p>
            <a:r>
              <a:rPr lang="fr-FR" dirty="0"/>
              <a:t>v8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13D553A-3ED3-4CDE-9C14-47FDA4EE6936}"/>
              </a:ext>
            </a:extLst>
          </p:cNvPr>
          <p:cNvCxnSpPr/>
          <p:nvPr/>
        </p:nvCxnSpPr>
        <p:spPr>
          <a:xfrm>
            <a:off x="5628844" y="418143"/>
            <a:ext cx="0" cy="252264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352F43A-5379-4368-BE68-3EF18E62173A}"/>
              </a:ext>
            </a:extLst>
          </p:cNvPr>
          <p:cNvSpPr txBox="1"/>
          <p:nvPr/>
        </p:nvSpPr>
        <p:spPr>
          <a:xfrm>
            <a:off x="5408285" y="3147558"/>
            <a:ext cx="872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2009</a:t>
            </a:r>
          </a:p>
          <a:p>
            <a:r>
              <a:rPr lang="fr-FR" dirty="0" err="1"/>
              <a:t>NodeJS</a:t>
            </a:r>
            <a:endParaRPr lang="fr-FR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A0C91D4-1F3B-4983-AFF4-65FBA9A4D107}"/>
              </a:ext>
            </a:extLst>
          </p:cNvPr>
          <p:cNvCxnSpPr/>
          <p:nvPr/>
        </p:nvCxnSpPr>
        <p:spPr>
          <a:xfrm>
            <a:off x="6694878" y="741308"/>
            <a:ext cx="0" cy="135092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026590C-8A5E-4B60-BE29-BF9312B3054C}"/>
              </a:ext>
            </a:extLst>
          </p:cNvPr>
          <p:cNvSpPr txBox="1"/>
          <p:nvPr/>
        </p:nvSpPr>
        <p:spPr>
          <a:xfrm>
            <a:off x="6377893" y="2127474"/>
            <a:ext cx="148765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2012</a:t>
            </a:r>
          </a:p>
          <a:p>
            <a:r>
              <a:rPr lang="fr-FR" dirty="0" err="1"/>
              <a:t>Typescript</a:t>
            </a:r>
            <a:endParaRPr lang="fr-FR" dirty="0"/>
          </a:p>
          <a:p>
            <a:r>
              <a:rPr lang="fr-FR" dirty="0" err="1"/>
              <a:t>const</a:t>
            </a:r>
            <a:r>
              <a:rPr lang="fr-FR" dirty="0"/>
              <a:t> let</a:t>
            </a:r>
          </a:p>
          <a:p>
            <a:r>
              <a:rPr lang="fr-FR" dirty="0"/>
              <a:t>import export</a:t>
            </a:r>
          </a:p>
          <a:p>
            <a:r>
              <a:rPr lang="fr-FR" dirty="0"/>
              <a:t>class, </a:t>
            </a:r>
            <a:r>
              <a:rPr lang="fr-FR" dirty="0" err="1"/>
              <a:t>extends</a:t>
            </a:r>
            <a:endParaRPr lang="fr-FR" dirty="0"/>
          </a:p>
          <a:p>
            <a:endParaRPr lang="fr-FR" dirty="0"/>
          </a:p>
          <a:p>
            <a:r>
              <a:rPr lang="fr-FR" dirty="0"/>
              <a:t>typage fort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54F6F07-E7AA-4554-8410-D5498772654C}"/>
              </a:ext>
            </a:extLst>
          </p:cNvPr>
          <p:cNvCxnSpPr/>
          <p:nvPr/>
        </p:nvCxnSpPr>
        <p:spPr>
          <a:xfrm>
            <a:off x="8068776" y="987920"/>
            <a:ext cx="0" cy="69154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F5274F0-239C-4F5E-B5F7-893A3CCB0671}"/>
              </a:ext>
            </a:extLst>
          </p:cNvPr>
          <p:cNvSpPr txBox="1"/>
          <p:nvPr/>
        </p:nvSpPr>
        <p:spPr>
          <a:xfrm>
            <a:off x="7912547" y="1810420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2015</a:t>
            </a:r>
          </a:p>
          <a:p>
            <a:r>
              <a:rPr lang="fr-FR" dirty="0"/>
              <a:t>ES6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9D685C0-F048-4836-9842-B6EDB0F1BB6E}"/>
              </a:ext>
            </a:extLst>
          </p:cNvPr>
          <p:cNvSpPr txBox="1"/>
          <p:nvPr/>
        </p:nvSpPr>
        <p:spPr>
          <a:xfrm>
            <a:off x="9223424" y="1804309"/>
            <a:ext cx="131670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ES2015=ES6</a:t>
            </a:r>
          </a:p>
          <a:p>
            <a:r>
              <a:rPr lang="fr-FR" dirty="0"/>
              <a:t>ES2016</a:t>
            </a:r>
          </a:p>
          <a:p>
            <a:r>
              <a:rPr lang="fr-FR" dirty="0"/>
              <a:t>ES2017</a:t>
            </a:r>
          </a:p>
          <a:p>
            <a:r>
              <a:rPr lang="fr-FR" dirty="0"/>
              <a:t>…</a:t>
            </a:r>
          </a:p>
          <a:p>
            <a:r>
              <a:rPr lang="fr-FR" dirty="0"/>
              <a:t>ES2023</a:t>
            </a:r>
          </a:p>
          <a:p>
            <a:r>
              <a:rPr lang="fr-FR" dirty="0" err="1"/>
              <a:t>ESNext</a:t>
            </a:r>
            <a:endParaRPr lang="fr-FR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F76DD9E-A5B9-426B-83F0-A5C9CD6B7857}"/>
              </a:ext>
            </a:extLst>
          </p:cNvPr>
          <p:cNvCxnSpPr/>
          <p:nvPr/>
        </p:nvCxnSpPr>
        <p:spPr>
          <a:xfrm flipV="1">
            <a:off x="7558734" y="2456751"/>
            <a:ext cx="459497" cy="4105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277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72151-FA36-45EB-A439-1F29F3685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94523-06F0-46A7-9738-6B3143139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kebab-case (spinal-case)</a:t>
            </a:r>
          </a:p>
          <a:p>
            <a:r>
              <a:rPr lang="fr-FR" dirty="0" err="1"/>
              <a:t>camelCase</a:t>
            </a:r>
            <a:r>
              <a:rPr lang="fr-FR" dirty="0"/>
              <a:t> (</a:t>
            </a:r>
            <a:r>
              <a:rPr lang="fr-FR" dirty="0" err="1"/>
              <a:t>lowerCamelCase</a:t>
            </a:r>
            <a:r>
              <a:rPr lang="fr-FR" dirty="0"/>
              <a:t>)</a:t>
            </a:r>
          </a:p>
          <a:p>
            <a:r>
              <a:rPr lang="fr-FR" dirty="0" err="1"/>
              <a:t>PascalCase</a:t>
            </a:r>
            <a:r>
              <a:rPr lang="fr-FR" dirty="0"/>
              <a:t> (</a:t>
            </a:r>
            <a:r>
              <a:rPr lang="fr-FR" dirty="0" err="1"/>
              <a:t>UpperCamelCase</a:t>
            </a:r>
            <a:r>
              <a:rPr lang="fr-FR" dirty="0"/>
              <a:t>)</a:t>
            </a:r>
          </a:p>
          <a:p>
            <a:r>
              <a:rPr lang="fr-FR" dirty="0" err="1"/>
              <a:t>Train_Case</a:t>
            </a:r>
            <a:endParaRPr lang="fr-FR" dirty="0"/>
          </a:p>
          <a:p>
            <a:r>
              <a:rPr lang="fr-FR" dirty="0" err="1"/>
              <a:t>snake_case</a:t>
            </a:r>
            <a:endParaRPr lang="fr-FR" dirty="0"/>
          </a:p>
          <a:p>
            <a:r>
              <a:rPr lang="fr-FR" dirty="0"/>
              <a:t>CONSTANT_CASE</a:t>
            </a:r>
          </a:p>
          <a:p>
            <a:r>
              <a:rPr lang="fr-FR"/>
              <a:t>Http-Header-Case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2719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762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</TotalTime>
  <Words>146</Words>
  <Application>Microsoft Office PowerPoint</Application>
  <PresentationFormat>Widescreen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Notes</vt:lpstr>
      <vt:lpstr>Logiciels</vt:lpstr>
      <vt:lpstr>Webographie</vt:lpstr>
      <vt:lpstr>Vscode extensions</vt:lpstr>
      <vt:lpstr>PowerPoint Presentation</vt:lpstr>
      <vt:lpstr>Casses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</dc:title>
  <dc:creator>jlouis</dc:creator>
  <cp:lastModifiedBy>jlouis</cp:lastModifiedBy>
  <cp:revision>16</cp:revision>
  <dcterms:created xsi:type="dcterms:W3CDTF">2023-03-13T07:59:12Z</dcterms:created>
  <dcterms:modified xsi:type="dcterms:W3CDTF">2023-03-14T13:57:23Z</dcterms:modified>
</cp:coreProperties>
</file>