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09B37-AD3F-4401-9C82-85C1A63FE8FC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EF3E5-897F-4979-BC66-4E5E1C697E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57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EF3E5-897F-4979-BC66-4E5E1C697E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44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EF3E5-897F-4979-BC66-4E5E1C697E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1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EF3E5-897F-4979-BC66-4E5E1C697E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8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BCB4-113C-4E2C-A4D3-0B33A0D6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12DA2-4BE2-409C-A7A7-6620D54C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6443-7D54-4B23-BF67-8466F020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2A66-E826-4F76-8FF3-3949674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E717-A104-45F9-A49E-1D5880DF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1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304E-7E6A-44B6-AB54-A75B7E96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C542-0343-4CBA-B89B-A0AAD8BDE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89E2-D81D-47DC-A202-3ED933A8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CD2F-C134-46E5-81B4-E905AAFF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A743-B36B-4E36-B3A1-6F367A5D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2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02EEE-FFE1-4F63-8BB9-725B84043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655A-0F40-431F-A6EE-7F80BE897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398C-C53A-42D0-B764-193AF02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35DB-D4DE-4309-95B3-5CE2571F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F670-F8D2-4FBF-88D6-B605FAB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9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23FA-3845-466A-8858-E2C59030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C954-9DA7-4C60-AA49-78E80B68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19CF-0896-4D12-8D62-B045D8C3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1024-AECE-4C05-ACA1-004479E7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5BD2-355D-4027-B94D-2B93B83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7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247-C50E-42A9-97FD-A7CFC438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4C29-2272-4F41-A5EB-4E329DF8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421B-7022-40A7-8FBB-77E5783E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1C8F-BE1E-47B0-9C46-B698CD5C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75A8-6CCC-4C3C-9B08-E3AF0A96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17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34CF-F1D7-4FC1-9297-A14EA4F5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8A56-A70F-49BC-A4DA-038A9A3A4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E40B-CD30-450B-BA7F-8B4E436D6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F03C-71C8-432D-A8DF-1C5AE798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9D14-3F2F-4098-8D86-7208C5D1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FD82-9317-453C-84BC-994D7267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B109-A00F-4718-8F6E-B443FBFD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7F5E7-842D-4407-85E0-05D4754F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0B66-A402-46A8-B82B-A660D2727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BFCD-4BD0-415A-B6FF-F4E09E42D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0780E-71A3-4A29-ABF7-890C9DDC2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C825-AD6E-4EE9-A593-6400AB8C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38E64-4748-478B-9900-E275B5F6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602E3-F876-43A0-B34F-F4AB5AC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2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4DEE-1FF3-4509-A6DC-5561C11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0431B-9CBB-4C20-94C6-63FD8DF8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87FE-2B75-4A12-9B9C-FD37BA6F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D52EC-6E29-43AF-A2C2-0C49D13C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02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CB428-A8DF-4FA1-9213-E6F24DB6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C96A2-F856-4CC6-8D7C-25368C5B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E1079-F583-4AD7-A43E-95097CD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450-0BE6-4D2F-86D2-75FBB02E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66A3-4AA5-4BD7-9FAE-478B19BC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36340-551E-403E-BBE4-1ECFF8DA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9E5EB-52A9-408A-AFEC-48E433B7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AD52F-5DE8-401F-B080-0EF47412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9FF5-48E3-41CD-9AC9-F1EE3440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17F5-A45B-4C2E-959F-BBCB23A0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FF30D-FE8D-4940-A6EA-3090C7F3B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34BE-B48E-4982-B0A5-8484A86E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64F0-D51B-4EDB-A877-4124B952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0E033-25FE-4E2E-A7AE-299D20E1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AD35-A276-4F89-B2ED-15FADD46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75C11-CAF4-4D03-8F1D-AD5CD505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56089-AA17-40EB-980D-955B1297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7A56-0BC0-43A9-A0A9-84B134895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B4D9-654B-473D-88A2-22D2176C373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3E01-A2C0-449A-8718-88CC01E9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E1CD-2EF8-4241-9C8B-DA89F7EBF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0A34-6DB7-4ADA-9F03-FC56740B56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7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776A-8D62-48F9-98D5-68CD90F55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D52B4-CB6A-49FA-9E31-7DF45484A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7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32F-C219-44B1-B0F1-49DB96A3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E1280-97BD-4C81-8086-710892E0EFCB}"/>
              </a:ext>
            </a:extLst>
          </p:cNvPr>
          <p:cNvCxnSpPr/>
          <p:nvPr/>
        </p:nvCxnSpPr>
        <p:spPr>
          <a:xfrm>
            <a:off x="399763" y="2063144"/>
            <a:ext cx="115655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BA5B6-A7F3-4EF2-B29C-CBBDE978D879}"/>
              </a:ext>
            </a:extLst>
          </p:cNvPr>
          <p:cNvCxnSpPr/>
          <p:nvPr/>
        </p:nvCxnSpPr>
        <p:spPr>
          <a:xfrm>
            <a:off x="620322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5407AB-D067-4BB7-8A45-1E38BF35EBE2}"/>
              </a:ext>
            </a:extLst>
          </p:cNvPr>
          <p:cNvCxnSpPr/>
          <p:nvPr/>
        </p:nvCxnSpPr>
        <p:spPr>
          <a:xfrm>
            <a:off x="4035154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D6F7E-85FD-4E81-B200-DB21F9AA58A6}"/>
              </a:ext>
            </a:extLst>
          </p:cNvPr>
          <p:cNvCxnSpPr/>
          <p:nvPr/>
        </p:nvCxnSpPr>
        <p:spPr>
          <a:xfrm>
            <a:off x="8479260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21215-AA70-4026-85C8-B7F6FE905C0A}"/>
              </a:ext>
            </a:extLst>
          </p:cNvPr>
          <p:cNvSpPr/>
          <p:nvPr/>
        </p:nvSpPr>
        <p:spPr>
          <a:xfrm>
            <a:off x="620322" y="1911510"/>
            <a:ext cx="5036090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F9444-6688-4F02-B2E3-E2183F91A7DC}"/>
              </a:ext>
            </a:extLst>
          </p:cNvPr>
          <p:cNvSpPr/>
          <p:nvPr/>
        </p:nvSpPr>
        <p:spPr>
          <a:xfrm>
            <a:off x="8511425" y="1909212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26251-858F-43B4-95DB-02C397EEE537}"/>
              </a:ext>
            </a:extLst>
          </p:cNvPr>
          <p:cNvSpPr/>
          <p:nvPr/>
        </p:nvSpPr>
        <p:spPr>
          <a:xfrm>
            <a:off x="8790188" y="4843294"/>
            <a:ext cx="2747795" cy="1649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17143-955C-4019-9C5A-8573871DBCFF}"/>
              </a:ext>
            </a:extLst>
          </p:cNvPr>
          <p:cNvSpPr/>
          <p:nvPr/>
        </p:nvSpPr>
        <p:spPr>
          <a:xfrm>
            <a:off x="9077373" y="5537135"/>
            <a:ext cx="689246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501DF-ADEA-4C79-B8CA-1F2D607F178C}"/>
              </a:ext>
            </a:extLst>
          </p:cNvPr>
          <p:cNvSpPr/>
          <p:nvPr/>
        </p:nvSpPr>
        <p:spPr>
          <a:xfrm>
            <a:off x="10481138" y="5537135"/>
            <a:ext cx="822500" cy="51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44015-4C17-4647-A951-AC3A6A1BFCCE}"/>
              </a:ext>
            </a:extLst>
          </p:cNvPr>
          <p:cNvCxnSpPr>
            <a:stCxn id="14" idx="3"/>
          </p:cNvCxnSpPr>
          <p:nvPr/>
        </p:nvCxnSpPr>
        <p:spPr>
          <a:xfrm flipV="1">
            <a:off x="9766619" y="5776075"/>
            <a:ext cx="698437" cy="183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4AEBB8-45FD-41F0-AE46-ED39A8006110}"/>
              </a:ext>
            </a:extLst>
          </p:cNvPr>
          <p:cNvCxnSpPr/>
          <p:nvPr/>
        </p:nvCxnSpPr>
        <p:spPr>
          <a:xfrm flipV="1">
            <a:off x="10164084" y="4458465"/>
            <a:ext cx="32165" cy="13176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8930B-51F9-48C7-9C4C-FD745BBCFC5C}"/>
              </a:ext>
            </a:extLst>
          </p:cNvPr>
          <p:cNvSpPr/>
          <p:nvPr/>
        </p:nvSpPr>
        <p:spPr>
          <a:xfrm>
            <a:off x="9798783" y="4029984"/>
            <a:ext cx="794931" cy="428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6498F3-FBF8-4459-BF3B-4116B0AF9EA4}"/>
              </a:ext>
            </a:extLst>
          </p:cNvPr>
          <p:cNvCxnSpPr/>
          <p:nvPr/>
        </p:nvCxnSpPr>
        <p:spPr>
          <a:xfrm>
            <a:off x="399763" y="3222271"/>
            <a:ext cx="11657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B22904-7DB9-4D76-9E21-64C203F7C67D}"/>
              </a:ext>
            </a:extLst>
          </p:cNvPr>
          <p:cNvSpPr txBox="1"/>
          <p:nvPr/>
        </p:nvSpPr>
        <p:spPr>
          <a:xfrm>
            <a:off x="11055510" y="16128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64EE0-66D5-4325-A3D8-59E96970832B}"/>
              </a:ext>
            </a:extLst>
          </p:cNvPr>
          <p:cNvSpPr txBox="1"/>
          <p:nvPr/>
        </p:nvSpPr>
        <p:spPr>
          <a:xfrm>
            <a:off x="11055510" y="282681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3617BF-3876-43E3-94E5-19670DBE09BA}"/>
              </a:ext>
            </a:extLst>
          </p:cNvPr>
          <p:cNvCxnSpPr>
            <a:cxnSpLocks/>
          </p:cNvCxnSpPr>
          <p:nvPr/>
        </p:nvCxnSpPr>
        <p:spPr>
          <a:xfrm>
            <a:off x="712221" y="2325059"/>
            <a:ext cx="179204" cy="897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5D7E1B-EBE6-4A48-8594-EA954F411C6B}"/>
              </a:ext>
            </a:extLst>
          </p:cNvPr>
          <p:cNvSpPr/>
          <p:nvPr/>
        </p:nvSpPr>
        <p:spPr>
          <a:xfrm>
            <a:off x="918995" y="2978693"/>
            <a:ext cx="4438743" cy="45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6984C4-E9E2-4DFF-9E29-2A39617667C7}"/>
              </a:ext>
            </a:extLst>
          </p:cNvPr>
          <p:cNvCxnSpPr/>
          <p:nvPr/>
        </p:nvCxnSpPr>
        <p:spPr>
          <a:xfrm flipV="1">
            <a:off x="5293411" y="2325059"/>
            <a:ext cx="64327" cy="501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DDB60D-699C-4E18-9C14-99AFEADB38E6}"/>
              </a:ext>
            </a:extLst>
          </p:cNvPr>
          <p:cNvSpPr txBox="1"/>
          <p:nvPr/>
        </p:nvSpPr>
        <p:spPr>
          <a:xfrm>
            <a:off x="743622" y="4420366"/>
            <a:ext cx="349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() {</a:t>
            </a:r>
          </a:p>
          <a:p>
            <a:r>
              <a:rPr lang="fr-FR" dirty="0"/>
              <a:t>  var a = 3</a:t>
            </a:r>
          </a:p>
          <a:p>
            <a:r>
              <a:rPr lang="fr-FR" dirty="0"/>
              <a:t>  var content = </a:t>
            </a:r>
            <a:r>
              <a:rPr lang="fr-FR" dirty="0" err="1"/>
              <a:t>fs.readFile</a:t>
            </a:r>
            <a:r>
              <a:rPr lang="fr-FR" dirty="0"/>
              <a:t>('toto.txt')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22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32F-C219-44B1-B0F1-49DB96A3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E1280-97BD-4C81-8086-710892E0EFCB}"/>
              </a:ext>
            </a:extLst>
          </p:cNvPr>
          <p:cNvCxnSpPr/>
          <p:nvPr/>
        </p:nvCxnSpPr>
        <p:spPr>
          <a:xfrm>
            <a:off x="399763" y="2063144"/>
            <a:ext cx="115655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BA5B6-A7F3-4EF2-B29C-CBBDE978D879}"/>
              </a:ext>
            </a:extLst>
          </p:cNvPr>
          <p:cNvCxnSpPr/>
          <p:nvPr/>
        </p:nvCxnSpPr>
        <p:spPr>
          <a:xfrm>
            <a:off x="620322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5407AB-D067-4BB7-8A45-1E38BF35EBE2}"/>
              </a:ext>
            </a:extLst>
          </p:cNvPr>
          <p:cNvCxnSpPr/>
          <p:nvPr/>
        </p:nvCxnSpPr>
        <p:spPr>
          <a:xfrm>
            <a:off x="4035154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D6F7E-85FD-4E81-B200-DB21F9AA58A6}"/>
              </a:ext>
            </a:extLst>
          </p:cNvPr>
          <p:cNvCxnSpPr/>
          <p:nvPr/>
        </p:nvCxnSpPr>
        <p:spPr>
          <a:xfrm>
            <a:off x="8479260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21215-AA70-4026-85C8-B7F6FE905C0A}"/>
              </a:ext>
            </a:extLst>
          </p:cNvPr>
          <p:cNvSpPr/>
          <p:nvPr/>
        </p:nvSpPr>
        <p:spPr>
          <a:xfrm>
            <a:off x="620322" y="1911510"/>
            <a:ext cx="217874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F9444-6688-4F02-B2E3-E2183F91A7DC}"/>
              </a:ext>
            </a:extLst>
          </p:cNvPr>
          <p:cNvSpPr/>
          <p:nvPr/>
        </p:nvSpPr>
        <p:spPr>
          <a:xfrm>
            <a:off x="8511425" y="1909212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26251-858F-43B4-95DB-02C397EEE537}"/>
              </a:ext>
            </a:extLst>
          </p:cNvPr>
          <p:cNvSpPr/>
          <p:nvPr/>
        </p:nvSpPr>
        <p:spPr>
          <a:xfrm>
            <a:off x="8790188" y="4843294"/>
            <a:ext cx="2747795" cy="1649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17143-955C-4019-9C5A-8573871DBCFF}"/>
              </a:ext>
            </a:extLst>
          </p:cNvPr>
          <p:cNvSpPr/>
          <p:nvPr/>
        </p:nvSpPr>
        <p:spPr>
          <a:xfrm>
            <a:off x="9077373" y="5537135"/>
            <a:ext cx="689246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501DF-ADEA-4C79-B8CA-1F2D607F178C}"/>
              </a:ext>
            </a:extLst>
          </p:cNvPr>
          <p:cNvSpPr/>
          <p:nvPr/>
        </p:nvSpPr>
        <p:spPr>
          <a:xfrm>
            <a:off x="10481138" y="5537135"/>
            <a:ext cx="822500" cy="51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44015-4C17-4647-A951-AC3A6A1BFCCE}"/>
              </a:ext>
            </a:extLst>
          </p:cNvPr>
          <p:cNvCxnSpPr>
            <a:stCxn id="14" idx="3"/>
          </p:cNvCxnSpPr>
          <p:nvPr/>
        </p:nvCxnSpPr>
        <p:spPr>
          <a:xfrm flipV="1">
            <a:off x="9766619" y="5776075"/>
            <a:ext cx="698437" cy="183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4AEBB8-45FD-41F0-AE46-ED39A8006110}"/>
              </a:ext>
            </a:extLst>
          </p:cNvPr>
          <p:cNvCxnSpPr/>
          <p:nvPr/>
        </p:nvCxnSpPr>
        <p:spPr>
          <a:xfrm flipV="1">
            <a:off x="10164084" y="4458465"/>
            <a:ext cx="32165" cy="13176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8930B-51F9-48C7-9C4C-FD745BBCFC5C}"/>
              </a:ext>
            </a:extLst>
          </p:cNvPr>
          <p:cNvSpPr/>
          <p:nvPr/>
        </p:nvSpPr>
        <p:spPr>
          <a:xfrm>
            <a:off x="9798783" y="4029984"/>
            <a:ext cx="794931" cy="428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6498F3-FBF8-4459-BF3B-4116B0AF9EA4}"/>
              </a:ext>
            </a:extLst>
          </p:cNvPr>
          <p:cNvCxnSpPr/>
          <p:nvPr/>
        </p:nvCxnSpPr>
        <p:spPr>
          <a:xfrm>
            <a:off x="399763" y="3222271"/>
            <a:ext cx="11657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B22904-7DB9-4D76-9E21-64C203F7C67D}"/>
              </a:ext>
            </a:extLst>
          </p:cNvPr>
          <p:cNvSpPr txBox="1"/>
          <p:nvPr/>
        </p:nvSpPr>
        <p:spPr>
          <a:xfrm>
            <a:off x="11055510" y="16128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64EE0-66D5-4325-A3D8-59E96970832B}"/>
              </a:ext>
            </a:extLst>
          </p:cNvPr>
          <p:cNvSpPr txBox="1"/>
          <p:nvPr/>
        </p:nvSpPr>
        <p:spPr>
          <a:xfrm>
            <a:off x="11055510" y="282681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3617BF-3876-43E3-94E5-19670DBE09BA}"/>
              </a:ext>
            </a:extLst>
          </p:cNvPr>
          <p:cNvCxnSpPr>
            <a:cxnSpLocks/>
          </p:cNvCxnSpPr>
          <p:nvPr/>
        </p:nvCxnSpPr>
        <p:spPr>
          <a:xfrm>
            <a:off x="712221" y="2325059"/>
            <a:ext cx="179204" cy="897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5D7E1B-EBE6-4A48-8594-EA954F411C6B}"/>
              </a:ext>
            </a:extLst>
          </p:cNvPr>
          <p:cNvSpPr/>
          <p:nvPr/>
        </p:nvSpPr>
        <p:spPr>
          <a:xfrm>
            <a:off x="918995" y="2978693"/>
            <a:ext cx="4438743" cy="45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6984C4-E9E2-4DFF-9E29-2A39617667C7}"/>
              </a:ext>
            </a:extLst>
          </p:cNvPr>
          <p:cNvCxnSpPr/>
          <p:nvPr/>
        </p:nvCxnSpPr>
        <p:spPr>
          <a:xfrm flipV="1">
            <a:off x="5293411" y="2325059"/>
            <a:ext cx="64327" cy="501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DDB60D-699C-4E18-9C14-99AFEADB38E6}"/>
              </a:ext>
            </a:extLst>
          </p:cNvPr>
          <p:cNvSpPr txBox="1"/>
          <p:nvPr/>
        </p:nvSpPr>
        <p:spPr>
          <a:xfrm>
            <a:off x="743622" y="4420366"/>
            <a:ext cx="4016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() {</a:t>
            </a:r>
          </a:p>
          <a:p>
            <a:r>
              <a:rPr lang="fr-FR" dirty="0"/>
              <a:t>  var a = 3</a:t>
            </a:r>
          </a:p>
          <a:p>
            <a:r>
              <a:rPr lang="fr-FR" dirty="0"/>
              <a:t>  </a:t>
            </a:r>
            <a:r>
              <a:rPr lang="fr-FR" dirty="0" err="1"/>
              <a:t>fs.readFile</a:t>
            </a:r>
            <a:r>
              <a:rPr lang="fr-FR" dirty="0"/>
              <a:t>('toto.txt', </a:t>
            </a:r>
            <a:r>
              <a:rPr lang="fr-FR" dirty="0" err="1"/>
              <a:t>function</a:t>
            </a:r>
            <a:r>
              <a:rPr lang="fr-FR" dirty="0"/>
              <a:t>(content) {</a:t>
            </a:r>
          </a:p>
          <a:p>
            <a:r>
              <a:rPr lang="fr-FR" dirty="0"/>
              <a:t>     …</a:t>
            </a:r>
          </a:p>
          <a:p>
            <a:r>
              <a:rPr lang="fr-FR" dirty="0"/>
              <a:t>  })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23416-5D0D-48D8-84BC-61D9488C40AC}"/>
              </a:ext>
            </a:extLst>
          </p:cNvPr>
          <p:cNvCxnSpPr/>
          <p:nvPr/>
        </p:nvCxnSpPr>
        <p:spPr>
          <a:xfrm>
            <a:off x="5477210" y="1801230"/>
            <a:ext cx="0" cy="63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783BC-AFF1-4E35-A90D-08B3A27719AD}"/>
              </a:ext>
            </a:extLst>
          </p:cNvPr>
          <p:cNvSpPr/>
          <p:nvPr/>
        </p:nvSpPr>
        <p:spPr>
          <a:xfrm>
            <a:off x="5530819" y="1909212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0F9BE4-C68A-4CA0-8AB2-9C8B1E882B9A}"/>
              </a:ext>
            </a:extLst>
          </p:cNvPr>
          <p:cNvSpPr/>
          <p:nvPr/>
        </p:nvSpPr>
        <p:spPr>
          <a:xfrm>
            <a:off x="4067319" y="1906944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1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32F-C219-44B1-B0F1-49DB96A3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E1280-97BD-4C81-8086-710892E0EFCB}"/>
              </a:ext>
            </a:extLst>
          </p:cNvPr>
          <p:cNvCxnSpPr/>
          <p:nvPr/>
        </p:nvCxnSpPr>
        <p:spPr>
          <a:xfrm>
            <a:off x="399763" y="2063144"/>
            <a:ext cx="115655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BA5B6-A7F3-4EF2-B29C-CBBDE978D879}"/>
              </a:ext>
            </a:extLst>
          </p:cNvPr>
          <p:cNvCxnSpPr/>
          <p:nvPr/>
        </p:nvCxnSpPr>
        <p:spPr>
          <a:xfrm>
            <a:off x="620322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5407AB-D067-4BB7-8A45-1E38BF35EBE2}"/>
              </a:ext>
            </a:extLst>
          </p:cNvPr>
          <p:cNvCxnSpPr/>
          <p:nvPr/>
        </p:nvCxnSpPr>
        <p:spPr>
          <a:xfrm>
            <a:off x="4035154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D6F7E-85FD-4E81-B200-DB21F9AA58A6}"/>
              </a:ext>
            </a:extLst>
          </p:cNvPr>
          <p:cNvCxnSpPr/>
          <p:nvPr/>
        </p:nvCxnSpPr>
        <p:spPr>
          <a:xfrm>
            <a:off x="8479260" y="1801230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21215-AA70-4026-85C8-B7F6FE905C0A}"/>
              </a:ext>
            </a:extLst>
          </p:cNvPr>
          <p:cNvSpPr/>
          <p:nvPr/>
        </p:nvSpPr>
        <p:spPr>
          <a:xfrm>
            <a:off x="620322" y="1911510"/>
            <a:ext cx="217874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F9444-6688-4F02-B2E3-E2183F91A7DC}"/>
              </a:ext>
            </a:extLst>
          </p:cNvPr>
          <p:cNvSpPr/>
          <p:nvPr/>
        </p:nvSpPr>
        <p:spPr>
          <a:xfrm>
            <a:off x="8511425" y="1909212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26251-858F-43B4-95DB-02C397EEE537}"/>
              </a:ext>
            </a:extLst>
          </p:cNvPr>
          <p:cNvSpPr/>
          <p:nvPr/>
        </p:nvSpPr>
        <p:spPr>
          <a:xfrm>
            <a:off x="8790188" y="4843294"/>
            <a:ext cx="2747795" cy="1649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17143-955C-4019-9C5A-8573871DBCFF}"/>
              </a:ext>
            </a:extLst>
          </p:cNvPr>
          <p:cNvSpPr/>
          <p:nvPr/>
        </p:nvSpPr>
        <p:spPr>
          <a:xfrm>
            <a:off x="9077373" y="5537135"/>
            <a:ext cx="689246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501DF-ADEA-4C79-B8CA-1F2D607F178C}"/>
              </a:ext>
            </a:extLst>
          </p:cNvPr>
          <p:cNvSpPr/>
          <p:nvPr/>
        </p:nvSpPr>
        <p:spPr>
          <a:xfrm>
            <a:off x="10481138" y="5537135"/>
            <a:ext cx="822500" cy="51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44015-4C17-4647-A951-AC3A6A1BFCCE}"/>
              </a:ext>
            </a:extLst>
          </p:cNvPr>
          <p:cNvCxnSpPr>
            <a:stCxn id="14" idx="3"/>
          </p:cNvCxnSpPr>
          <p:nvPr/>
        </p:nvCxnSpPr>
        <p:spPr>
          <a:xfrm flipV="1">
            <a:off x="9766619" y="5776075"/>
            <a:ext cx="698437" cy="183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4AEBB8-45FD-41F0-AE46-ED39A8006110}"/>
              </a:ext>
            </a:extLst>
          </p:cNvPr>
          <p:cNvCxnSpPr/>
          <p:nvPr/>
        </p:nvCxnSpPr>
        <p:spPr>
          <a:xfrm flipV="1">
            <a:off x="10164084" y="4458465"/>
            <a:ext cx="32165" cy="13176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8930B-51F9-48C7-9C4C-FD745BBCFC5C}"/>
              </a:ext>
            </a:extLst>
          </p:cNvPr>
          <p:cNvSpPr/>
          <p:nvPr/>
        </p:nvSpPr>
        <p:spPr>
          <a:xfrm>
            <a:off x="9798783" y="4029984"/>
            <a:ext cx="794931" cy="428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6498F3-FBF8-4459-BF3B-4116B0AF9EA4}"/>
              </a:ext>
            </a:extLst>
          </p:cNvPr>
          <p:cNvCxnSpPr/>
          <p:nvPr/>
        </p:nvCxnSpPr>
        <p:spPr>
          <a:xfrm>
            <a:off x="399763" y="3222271"/>
            <a:ext cx="11657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B22904-7DB9-4D76-9E21-64C203F7C67D}"/>
              </a:ext>
            </a:extLst>
          </p:cNvPr>
          <p:cNvSpPr txBox="1"/>
          <p:nvPr/>
        </p:nvSpPr>
        <p:spPr>
          <a:xfrm>
            <a:off x="11055510" y="16128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64EE0-66D5-4325-A3D8-59E96970832B}"/>
              </a:ext>
            </a:extLst>
          </p:cNvPr>
          <p:cNvSpPr txBox="1"/>
          <p:nvPr/>
        </p:nvSpPr>
        <p:spPr>
          <a:xfrm>
            <a:off x="11055510" y="282681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3617BF-3876-43E3-94E5-19670DBE09BA}"/>
              </a:ext>
            </a:extLst>
          </p:cNvPr>
          <p:cNvCxnSpPr>
            <a:cxnSpLocks/>
          </p:cNvCxnSpPr>
          <p:nvPr/>
        </p:nvCxnSpPr>
        <p:spPr>
          <a:xfrm>
            <a:off x="712221" y="2325059"/>
            <a:ext cx="179204" cy="897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5D7E1B-EBE6-4A48-8594-EA954F411C6B}"/>
              </a:ext>
            </a:extLst>
          </p:cNvPr>
          <p:cNvSpPr/>
          <p:nvPr/>
        </p:nvSpPr>
        <p:spPr>
          <a:xfrm>
            <a:off x="918995" y="2978693"/>
            <a:ext cx="4438743" cy="45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6984C4-E9E2-4DFF-9E29-2A39617667C7}"/>
              </a:ext>
            </a:extLst>
          </p:cNvPr>
          <p:cNvCxnSpPr/>
          <p:nvPr/>
        </p:nvCxnSpPr>
        <p:spPr>
          <a:xfrm flipV="1">
            <a:off x="5293411" y="2325059"/>
            <a:ext cx="64327" cy="501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DDB60D-699C-4E18-9C14-99AFEADB38E6}"/>
              </a:ext>
            </a:extLst>
          </p:cNvPr>
          <p:cNvSpPr txBox="1"/>
          <p:nvPr/>
        </p:nvSpPr>
        <p:spPr>
          <a:xfrm>
            <a:off x="743622" y="4420366"/>
            <a:ext cx="4016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() {</a:t>
            </a:r>
          </a:p>
          <a:p>
            <a:r>
              <a:rPr lang="fr-FR" dirty="0"/>
              <a:t>  var a = 3</a:t>
            </a:r>
          </a:p>
          <a:p>
            <a:r>
              <a:rPr lang="fr-FR" dirty="0"/>
              <a:t>  </a:t>
            </a:r>
            <a:r>
              <a:rPr lang="fr-FR" dirty="0" err="1"/>
              <a:t>fs.readFile</a:t>
            </a:r>
            <a:r>
              <a:rPr lang="fr-FR" dirty="0"/>
              <a:t>('toto.txt', </a:t>
            </a:r>
            <a:r>
              <a:rPr lang="fr-FR" dirty="0" err="1"/>
              <a:t>function</a:t>
            </a:r>
            <a:r>
              <a:rPr lang="fr-FR" dirty="0"/>
              <a:t>(content) {</a:t>
            </a:r>
          </a:p>
          <a:p>
            <a:r>
              <a:rPr lang="fr-FR" dirty="0"/>
              <a:t>     …</a:t>
            </a:r>
          </a:p>
          <a:p>
            <a:r>
              <a:rPr lang="fr-FR" dirty="0"/>
              <a:t>  })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23416-5D0D-48D8-84BC-61D9488C40AC}"/>
              </a:ext>
            </a:extLst>
          </p:cNvPr>
          <p:cNvCxnSpPr/>
          <p:nvPr/>
        </p:nvCxnSpPr>
        <p:spPr>
          <a:xfrm>
            <a:off x="5477210" y="1801230"/>
            <a:ext cx="0" cy="63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783BC-AFF1-4E35-A90D-08B3A27719AD}"/>
              </a:ext>
            </a:extLst>
          </p:cNvPr>
          <p:cNvSpPr/>
          <p:nvPr/>
        </p:nvSpPr>
        <p:spPr>
          <a:xfrm>
            <a:off x="5530819" y="1909212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0F9BE4-C68A-4CA0-8AB2-9C8B1E882B9A}"/>
              </a:ext>
            </a:extLst>
          </p:cNvPr>
          <p:cNvSpPr/>
          <p:nvPr/>
        </p:nvSpPr>
        <p:spPr>
          <a:xfrm>
            <a:off x="4067319" y="1906944"/>
            <a:ext cx="159291" cy="358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3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ADDB-A960-4A00-B07F-8C75ABC0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311D-B266-4A2F-9E3D-E699A37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https://refactoring.guru/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5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90A1-2D46-471F-843A-061AFC0E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googlegraphie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0673-CB2B-4C9F-AC4A-19983DBE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"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"</a:t>
            </a:r>
          </a:p>
          <a:p>
            <a:r>
              <a:rPr lang="fr-FR" dirty="0"/>
              <a:t>"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"</a:t>
            </a:r>
          </a:p>
          <a:p>
            <a:r>
              <a:rPr lang="fr-FR" dirty="0"/>
              <a:t>"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"</a:t>
            </a:r>
          </a:p>
          <a:p>
            <a:r>
              <a:rPr lang="fr-FR" dirty="0"/>
              <a:t>"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934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A6EC-F552-44E9-A5A3-2B32694C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2924-7516-4F0E-9383-0FE673C0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Intellicode</a:t>
            </a:r>
            <a:endParaRPr lang="fr-FR" dirty="0"/>
          </a:p>
          <a:p>
            <a:r>
              <a:rPr lang="fr-FR" dirty="0" err="1"/>
              <a:t>Intellicode</a:t>
            </a:r>
            <a:r>
              <a:rPr lang="fr-FR" dirty="0"/>
              <a:t> </a:t>
            </a:r>
            <a:r>
              <a:rPr lang="fr-FR" dirty="0" err="1"/>
              <a:t>completion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/>
              <a:t>Template String Converter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Vue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Volar</a:t>
            </a:r>
            <a:r>
              <a:rPr lang="fr-FR" dirty="0"/>
              <a:t>)</a:t>
            </a:r>
          </a:p>
          <a:p>
            <a:r>
              <a:rPr lang="fr-FR" dirty="0" err="1"/>
              <a:t>Typescript</a:t>
            </a:r>
            <a:r>
              <a:rPr lang="fr-FR" dirty="0"/>
              <a:t> Vue Plugin (</a:t>
            </a:r>
            <a:r>
              <a:rPr lang="fr-FR" dirty="0" err="1"/>
              <a:t>Volar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58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7B27-061F-47BC-9A91-FF78A16D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3246-E740-41E8-A499-509D8C3B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Formatter</a:t>
            </a:r>
          </a:p>
        </p:txBody>
      </p:sp>
    </p:spTree>
    <p:extLst>
      <p:ext uri="{BB962C8B-B14F-4D97-AF65-F5344CB8AC3E}">
        <p14:creationId xmlns:p14="http://schemas.microsoft.com/office/powerpoint/2010/main" val="169216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4966-C3E6-47F3-9D8C-60D9B3D9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EB69-44AA-4FBC-AFD6-23B6618B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r>
              <a:rPr lang="fr-FR" dirty="0"/>
              <a:t> : dossier qui contient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 TS : fichier qui contient au moins une instruction import ou export.</a:t>
            </a:r>
          </a:p>
          <a:p>
            <a:r>
              <a:rPr lang="fr-FR" dirty="0"/>
              <a:t>module ES : fichier qui contient au moins une instruction import ou export.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8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685-AF49-4ACB-9DD7-93107CB9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9BBB4-476B-4A12-BCA2-43C8B7D6F18F}"/>
              </a:ext>
            </a:extLst>
          </p:cNvPr>
          <p:cNvSpPr/>
          <p:nvPr/>
        </p:nvSpPr>
        <p:spPr>
          <a:xfrm>
            <a:off x="3864375" y="583562"/>
            <a:ext cx="1245238" cy="125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7A3AC-AF34-49A8-AF1F-37E19047E426}"/>
              </a:ext>
            </a:extLst>
          </p:cNvPr>
          <p:cNvSpPr/>
          <p:nvPr/>
        </p:nvSpPr>
        <p:spPr>
          <a:xfrm>
            <a:off x="8135788" y="638702"/>
            <a:ext cx="1386916" cy="120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A20450-DDD1-471D-961E-526BBB8B6FB8}"/>
              </a:ext>
            </a:extLst>
          </p:cNvPr>
          <p:cNvCxnSpPr/>
          <p:nvPr/>
        </p:nvCxnSpPr>
        <p:spPr>
          <a:xfrm>
            <a:off x="5150967" y="794931"/>
            <a:ext cx="2984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6592E9-4985-4325-BC7E-87FFC522FC05}"/>
              </a:ext>
            </a:extLst>
          </p:cNvPr>
          <p:cNvSpPr txBox="1"/>
          <p:nvPr/>
        </p:nvSpPr>
        <p:spPr>
          <a:xfrm>
            <a:off x="5711554" y="33083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19DCDA-3FEA-4CC7-BEB7-B986209698DC}"/>
              </a:ext>
            </a:extLst>
          </p:cNvPr>
          <p:cNvCxnSpPr/>
          <p:nvPr/>
        </p:nvCxnSpPr>
        <p:spPr>
          <a:xfrm flipH="1">
            <a:off x="5109613" y="1562291"/>
            <a:ext cx="30261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19DB6E-0B71-490A-B3CD-4A98AC89C34C}"/>
              </a:ext>
            </a:extLst>
          </p:cNvPr>
          <p:cNvSpPr txBox="1"/>
          <p:nvPr/>
        </p:nvSpPr>
        <p:spPr>
          <a:xfrm>
            <a:off x="5810266" y="167889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C5E58-5E5A-4972-AD07-21A13FBF212B}"/>
              </a:ext>
            </a:extLst>
          </p:cNvPr>
          <p:cNvSpPr txBox="1"/>
          <p:nvPr/>
        </p:nvSpPr>
        <p:spPr>
          <a:xfrm>
            <a:off x="334408" y="3074038"/>
            <a:ext cx="54758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</a:t>
            </a:r>
            <a:r>
              <a:rPr lang="fr-FR" dirty="0" err="1"/>
              <a:t>articles?asdfasdf</a:t>
            </a:r>
            <a:r>
              <a:rPr lang="fr-FR" dirty="0"/>
              <a:t>/</a:t>
            </a:r>
            <a:r>
              <a:rPr lang="fr-FR" dirty="0" err="1"/>
              <a:t>sadfasdf</a:t>
            </a:r>
            <a:r>
              <a:rPr lang="fr-FR" dirty="0"/>
              <a:t>&amp;&amp;&amp;&amp;@# HTTP/2.0</a:t>
            </a:r>
          </a:p>
          <a:p>
            <a:r>
              <a:rPr lang="fr-FR" dirty="0"/>
              <a:t>X-Truc-A-Faire: </a:t>
            </a:r>
            <a:r>
              <a:rPr lang="fr-FR" dirty="0" err="1"/>
              <a:t>werwerwer</a:t>
            </a:r>
            <a:endParaRPr lang="fr-FR" dirty="0"/>
          </a:p>
          <a:p>
            <a:r>
              <a:rPr lang="fr-FR" dirty="0" err="1"/>
              <a:t>asdfasdfsadfasf</a:t>
            </a:r>
            <a:r>
              <a:rPr lang="fr-FR" dirty="0"/>
              <a:t>: </a:t>
            </a:r>
            <a:r>
              <a:rPr lang="fr-FR" dirty="0" err="1"/>
              <a:t>qwerqwerqwer</a:t>
            </a:r>
            <a:endParaRPr lang="fr-FR" dirty="0"/>
          </a:p>
          <a:p>
            <a:r>
              <a:rPr lang="fr-FR" dirty="0" err="1"/>
              <a:t>dfdfdfdf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 </a:t>
            </a:r>
          </a:p>
          <a:p>
            <a:r>
              <a:rPr lang="fr-FR" dirty="0"/>
              <a:t>Host: jlg-consulting.com:443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8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{''x'':12}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0EF41-F4D8-4D78-AC37-790429740908}"/>
              </a:ext>
            </a:extLst>
          </p:cNvPr>
          <p:cNvSpPr txBox="1"/>
          <p:nvPr/>
        </p:nvSpPr>
        <p:spPr>
          <a:xfrm>
            <a:off x="6381734" y="3039751"/>
            <a:ext cx="30376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Access-Control-</a:t>
            </a:r>
            <a:r>
              <a:rPr lang="fr-FR" dirty="0" err="1"/>
              <a:t>Allow</a:t>
            </a:r>
            <a:r>
              <a:rPr lang="fr-FR" dirty="0"/>
              <a:t>-Origin</a:t>
            </a:r>
            <a:r>
              <a:rPr lang="fr-FR"/>
              <a:t>: *</a:t>
            </a:r>
            <a:endParaRPr lang="fr-FR" dirty="0"/>
          </a:p>
          <a:p>
            <a:r>
              <a:rPr lang="fr-FR" dirty="0" err="1"/>
              <a:t>qqq</a:t>
            </a:r>
            <a:r>
              <a:rPr lang="fr-FR" dirty="0"/>
              <a:t>: www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/html</a:t>
            </a:r>
          </a:p>
          <a:p>
            <a:endParaRPr lang="fr-FR" dirty="0"/>
          </a:p>
          <a:p>
            <a:r>
              <a:rPr lang="fr-FR" dirty="0"/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251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2F96-D043-44C4-BCEC-7AE0E788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9F082-E639-4F4B-9177-332A40ED8D89}"/>
              </a:ext>
            </a:extLst>
          </p:cNvPr>
          <p:cNvCxnSpPr/>
          <p:nvPr/>
        </p:nvCxnSpPr>
        <p:spPr>
          <a:xfrm>
            <a:off x="408953" y="2237753"/>
            <a:ext cx="11455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D3152-7396-40C4-8A32-4902205F22CA}"/>
              </a:ext>
            </a:extLst>
          </p:cNvPr>
          <p:cNvCxnSpPr/>
          <p:nvPr/>
        </p:nvCxnSpPr>
        <p:spPr>
          <a:xfrm>
            <a:off x="675461" y="2040169"/>
            <a:ext cx="0" cy="381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B7A5CA-5BD1-490A-919E-B5127CFD4BD2}"/>
              </a:ext>
            </a:extLst>
          </p:cNvPr>
          <p:cNvSpPr txBox="1"/>
          <p:nvPr/>
        </p:nvSpPr>
        <p:spPr>
          <a:xfrm>
            <a:off x="344623" y="2495071"/>
            <a:ext cx="105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442139-6A88-4F40-A4D9-C59670A88958}"/>
              </a:ext>
            </a:extLst>
          </p:cNvPr>
          <p:cNvCxnSpPr/>
          <p:nvPr/>
        </p:nvCxnSpPr>
        <p:spPr>
          <a:xfrm>
            <a:off x="1741495" y="1998814"/>
            <a:ext cx="0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C6ADFB-C7DA-4935-836C-B7F563577891}"/>
              </a:ext>
            </a:extLst>
          </p:cNvPr>
          <p:cNvSpPr txBox="1"/>
          <p:nvPr/>
        </p:nvSpPr>
        <p:spPr>
          <a:xfrm>
            <a:off x="1530127" y="2637516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0E3EAC-B248-43C7-9F2E-24F1ED06AEAE}"/>
              </a:ext>
            </a:extLst>
          </p:cNvPr>
          <p:cNvCxnSpPr/>
          <p:nvPr/>
        </p:nvCxnSpPr>
        <p:spPr>
          <a:xfrm>
            <a:off x="2320462" y="2040169"/>
            <a:ext cx="0" cy="381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9C7A3C-0C81-403E-8046-A3ED2B47F1D4}"/>
              </a:ext>
            </a:extLst>
          </p:cNvPr>
          <p:cNvSpPr txBox="1"/>
          <p:nvPr/>
        </p:nvSpPr>
        <p:spPr>
          <a:xfrm>
            <a:off x="1994090" y="144004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25FC2-55D7-409E-914A-6CA3233C99A0}"/>
              </a:ext>
            </a:extLst>
          </p:cNvPr>
          <p:cNvCxnSpPr/>
          <p:nvPr/>
        </p:nvCxnSpPr>
        <p:spPr>
          <a:xfrm>
            <a:off x="3037278" y="2090450"/>
            <a:ext cx="0" cy="3448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86FE55-8D83-4501-AE84-EE52186E1C78}"/>
              </a:ext>
            </a:extLst>
          </p:cNvPr>
          <p:cNvSpPr txBox="1"/>
          <p:nvPr/>
        </p:nvSpPr>
        <p:spPr>
          <a:xfrm>
            <a:off x="2824470" y="24766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87D70D-540F-44CC-ABB9-F06A9134A3FB}"/>
              </a:ext>
            </a:extLst>
          </p:cNvPr>
          <p:cNvCxnSpPr/>
          <p:nvPr/>
        </p:nvCxnSpPr>
        <p:spPr>
          <a:xfrm>
            <a:off x="6322685" y="2040169"/>
            <a:ext cx="0" cy="4549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7597A0-E432-4179-941F-3FF0F23C7F4F}"/>
              </a:ext>
            </a:extLst>
          </p:cNvPr>
          <p:cNvSpPr txBox="1"/>
          <p:nvPr/>
        </p:nvSpPr>
        <p:spPr>
          <a:xfrm>
            <a:off x="6136589" y="267887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DF8A62-6FDA-4EE4-8873-AA0C856703C4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2224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19DE7-4CA7-486F-A713-2D35877B1DFD}"/>
              </a:ext>
            </a:extLst>
          </p:cNvPr>
          <p:cNvSpPr txBox="1"/>
          <p:nvPr/>
        </p:nvSpPr>
        <p:spPr>
          <a:xfrm>
            <a:off x="5876973" y="4135477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966572-A743-493A-961A-B081B9C5EEE2}"/>
              </a:ext>
            </a:extLst>
          </p:cNvPr>
          <p:cNvCxnSpPr/>
          <p:nvPr/>
        </p:nvCxnSpPr>
        <p:spPr>
          <a:xfrm>
            <a:off x="7310605" y="1833395"/>
            <a:ext cx="0" cy="11686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B45F1C-818C-474A-AA29-EC8CAB141619}"/>
              </a:ext>
            </a:extLst>
          </p:cNvPr>
          <p:cNvSpPr txBox="1"/>
          <p:nvPr/>
        </p:nvSpPr>
        <p:spPr>
          <a:xfrm>
            <a:off x="7007337" y="3027566"/>
            <a:ext cx="1653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let </a:t>
            </a:r>
            <a:r>
              <a:rPr lang="fr-FR" dirty="0" err="1"/>
              <a:t>const</a:t>
            </a:r>
            <a:endParaRPr lang="fr-FR" dirty="0"/>
          </a:p>
          <a:p>
            <a:endParaRPr lang="fr-FR" dirty="0"/>
          </a:p>
          <a:p>
            <a:r>
              <a:rPr lang="fr-FR" dirty="0"/>
              <a:t>typage explicite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BD0263-C4F4-427B-94FC-F3494BB25583}"/>
              </a:ext>
            </a:extLst>
          </p:cNvPr>
          <p:cNvCxnSpPr/>
          <p:nvPr/>
        </p:nvCxnSpPr>
        <p:spPr>
          <a:xfrm>
            <a:off x="8730452" y="1998814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D2F0E5-DF64-4FF7-9C07-9FD04BF5C4CF}"/>
              </a:ext>
            </a:extLst>
          </p:cNvPr>
          <p:cNvSpPr txBox="1"/>
          <p:nvPr/>
        </p:nvSpPr>
        <p:spPr>
          <a:xfrm>
            <a:off x="8555843" y="267887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FBB7BC-6FEB-41AE-910F-DD7038BEC58D}"/>
              </a:ext>
            </a:extLst>
          </p:cNvPr>
          <p:cNvCxnSpPr>
            <a:cxnSpLocks/>
          </p:cNvCxnSpPr>
          <p:nvPr/>
        </p:nvCxnSpPr>
        <p:spPr>
          <a:xfrm flipV="1">
            <a:off x="8459349" y="3350732"/>
            <a:ext cx="201133" cy="374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0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D37-A399-4AB1-86F9-7686972E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5712-5057-4CAE-AACE-B1159C9A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-D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r>
              <a:rPr lang="fr-FR" dirty="0" err="1"/>
              <a:t>npm</a:t>
            </a:r>
            <a:r>
              <a:rPr lang="fr-FR" dirty="0"/>
              <a:t> run dev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</a:p>
          <a:p>
            <a:r>
              <a:rPr lang="fr-FR" dirty="0" err="1"/>
              <a:t>npm</a:t>
            </a:r>
            <a:r>
              <a:rPr lang="fr-FR" dirty="0"/>
              <a:t> init &lt;librairie&gt;</a:t>
            </a:r>
          </a:p>
          <a:p>
            <a:r>
              <a:rPr lang="fr-FR" dirty="0" err="1"/>
              <a:t>npx</a:t>
            </a:r>
            <a:r>
              <a:rPr lang="fr-FR" dirty="0"/>
              <a:t> =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7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341</Words>
  <Application>Microsoft Office PowerPoint</Application>
  <PresentationFormat>Widescreen</PresentationFormat>
  <Paragraphs>114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</vt:lpstr>
      <vt:lpstr>webographie</vt:lpstr>
      <vt:lpstr>googlegraphie</vt:lpstr>
      <vt:lpstr>VSCode</vt:lpstr>
      <vt:lpstr>Chrome extensions</vt:lpstr>
      <vt:lpstr>module</vt:lpstr>
      <vt:lpstr>HTTP</vt:lpstr>
      <vt:lpstr>javascript</vt:lpstr>
      <vt:lpstr>npm</vt:lpstr>
      <vt:lpstr>programmation synchrone</vt:lpstr>
      <vt:lpstr>programmation asynchrone</vt:lpstr>
      <vt:lpstr>programmation asynchrone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25</cp:revision>
  <dcterms:created xsi:type="dcterms:W3CDTF">2023-11-15T08:49:04Z</dcterms:created>
  <dcterms:modified xsi:type="dcterms:W3CDTF">2023-11-17T12:55:33Z</dcterms:modified>
</cp:coreProperties>
</file>