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41D1-8866-430A-941F-EFFF86AB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1A0C3-25C8-4CE6-BAEA-1A46F304A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D410-A31F-497F-8D57-90605BB9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D2D1-9176-4D1F-85CD-9CCA680D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D1DA-5CD3-41B9-9D6F-167F254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E0D0-2F7D-4DD7-B49A-5A480216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D087-B5D3-4D61-B03A-22BAA78EF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E8F9-AA07-46F9-913F-64B8A31A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1774-B6B7-47D4-BE88-AF2CCAA1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2059-626D-4175-A872-199B8349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6C3D1-BD70-43CC-9B23-EB081A9A5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BF036-4B5C-4529-A448-F7931A899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587D-FF1F-409F-AD99-7BCE28A5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2240-A45D-48AA-9AFC-7A5900DD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0427-0C57-4582-ACB5-C5E9176A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D0C5-3617-444F-9C25-EBF5FB0D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7793-103C-44C0-BCE0-50BF2AD7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89E9-4DA6-41ED-B6DE-960E52BB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3AD8-D20E-46EF-A815-6DB10AC0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94F1-E816-43A7-9089-81B64B29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24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C06-DAAD-4C67-98EF-A55CF4E0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BA7E-FBEC-48D5-8E4A-240BE5EF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3193-23A8-4F25-B77B-4EDE951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F291-43F4-4B15-90C0-4EB8BC2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F0D-7F9D-4CA1-9D10-28A8A3F6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4602-E461-4DB0-8895-4157C9DA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0FDE-4418-4586-9408-FF34DCA6A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129A-1181-4883-B0E2-6D60E9BE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38FD3-3F7A-45E0-B308-008A7747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D48A-727D-424D-A39C-4C40D3EC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8FBD-55AE-4F51-95F3-AB6D255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4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2E2E-4E2F-4FF2-9609-396A4479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A81B-67F6-470E-82F4-63D7ED20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0B4A-6304-4F21-BC6F-8E7A8B515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7C47C-5FC5-43A1-99FC-27886B04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C887-BC06-4552-AEE6-19BF24B85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6CCC0-05ED-40D5-B105-04F77D5D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BC1A-F40D-430F-9658-611B6844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14AE5-F5B4-4806-968F-D04F3BC2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EDF3-11BE-4F33-A58D-052674F4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3B365-3355-4E73-A23D-99429EC2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2A2F-A26F-42DD-9894-1C7F44A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44524-7D79-439D-8B63-3EB2D43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B949F-D473-4D49-ACEA-1E3378F2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F3237-57C2-41C8-A752-2A1C9A68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AD2A-A424-40AB-B2BA-1FF52138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2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2F60-9BE4-4C2E-935A-02E613BE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444D-5FF4-4538-8B78-DCA68662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0407B-1948-4278-8E6E-C8C97BB8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F8B9-5CA5-4660-8482-4568AD21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822F8-6FAE-4CC5-93B1-8BB29F6D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36682-EEF2-414C-8AA2-233E1D26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6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412-19E6-4D54-BE0A-E24D3E4C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55119-CA6A-43DF-9052-745EF73B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C3C0-00BD-4316-B7B1-F2890A34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B85F-9BDD-4867-BC16-F3E0D687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3A3D-D8FB-480D-9FD1-80D4463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D287-1AFC-46EB-ABA3-F7B282D2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8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F3F55-1B8E-4699-BE5B-B715987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62DD-ECF1-48DD-8DC2-DAD874F7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8235-60A4-430B-B811-65D31E1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0B42-BEC4-47AC-AD3F-1187987EF655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8C7B-FC4F-4F97-98B5-D74A9A80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BCC1-41AC-47B7-804B-4FCD8DC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7BBE-8B25-453D-A4AA-72E51113F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66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1A62-06D5-4E4F-A6AA-64F3EFBB8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69991-9169-44B9-9349-BD97C094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8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608-0FA7-4E4C-952C-47D30F4D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2D66-81C1-4FD0-9FEF-9D9428E8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33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931250-907A-4E88-8F70-5C8A022C883D}"/>
              </a:ext>
            </a:extLst>
          </p:cNvPr>
          <p:cNvCxnSpPr/>
          <p:nvPr/>
        </p:nvCxnSpPr>
        <p:spPr>
          <a:xfrm flipV="1">
            <a:off x="281687" y="1196087"/>
            <a:ext cx="11726855" cy="52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64C817-AC80-4489-8930-201723DEEE33}"/>
              </a:ext>
            </a:extLst>
          </p:cNvPr>
          <p:cNvCxnSpPr/>
          <p:nvPr/>
        </p:nvCxnSpPr>
        <p:spPr>
          <a:xfrm>
            <a:off x="424698" y="1048743"/>
            <a:ext cx="0" cy="442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47734A-B29F-4889-90D8-4959B2634685}"/>
              </a:ext>
            </a:extLst>
          </p:cNvPr>
          <p:cNvSpPr txBox="1"/>
          <p:nvPr/>
        </p:nvSpPr>
        <p:spPr>
          <a:xfrm>
            <a:off x="95340" y="1490775"/>
            <a:ext cx="105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0DA0B-6D0F-4671-8CCF-FA44EA401A85}"/>
              </a:ext>
            </a:extLst>
          </p:cNvPr>
          <p:cNvCxnSpPr/>
          <p:nvPr/>
        </p:nvCxnSpPr>
        <p:spPr>
          <a:xfrm>
            <a:off x="1226423" y="862396"/>
            <a:ext cx="0" cy="12747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7A39FA-67A1-466E-A3CC-EF08F653E4F1}"/>
              </a:ext>
            </a:extLst>
          </p:cNvPr>
          <p:cNvSpPr txBox="1"/>
          <p:nvPr/>
        </p:nvSpPr>
        <p:spPr>
          <a:xfrm>
            <a:off x="1009740" y="2314169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4586F9-8EB9-4D10-978C-76859CE2EBC7}"/>
              </a:ext>
            </a:extLst>
          </p:cNvPr>
          <p:cNvCxnSpPr/>
          <p:nvPr/>
        </p:nvCxnSpPr>
        <p:spPr>
          <a:xfrm>
            <a:off x="1555780" y="1105081"/>
            <a:ext cx="0" cy="385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950611-A4DA-43DA-B02B-3CF7C6E42654}"/>
              </a:ext>
            </a:extLst>
          </p:cNvPr>
          <p:cNvSpPr txBox="1"/>
          <p:nvPr/>
        </p:nvSpPr>
        <p:spPr>
          <a:xfrm>
            <a:off x="1369433" y="16424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71A75-BF69-464A-838C-E2CC79F64063}"/>
              </a:ext>
            </a:extLst>
          </p:cNvPr>
          <p:cNvCxnSpPr/>
          <p:nvPr/>
        </p:nvCxnSpPr>
        <p:spPr>
          <a:xfrm>
            <a:off x="2205827" y="927401"/>
            <a:ext cx="0" cy="7757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6817F1-237F-4445-9E3F-4187286B4DCF}"/>
              </a:ext>
            </a:extLst>
          </p:cNvPr>
          <p:cNvSpPr txBox="1"/>
          <p:nvPr/>
        </p:nvSpPr>
        <p:spPr>
          <a:xfrm>
            <a:off x="1923590" y="16879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AC27C3-B214-4376-864D-6A1E5012D10B}"/>
              </a:ext>
            </a:extLst>
          </p:cNvPr>
          <p:cNvCxnSpPr/>
          <p:nvPr/>
        </p:nvCxnSpPr>
        <p:spPr>
          <a:xfrm>
            <a:off x="5971769" y="1009740"/>
            <a:ext cx="0" cy="4900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29CD2F-B70D-4B2B-9BF4-340939DB6982}"/>
              </a:ext>
            </a:extLst>
          </p:cNvPr>
          <p:cNvSpPr txBox="1"/>
          <p:nvPr/>
        </p:nvSpPr>
        <p:spPr>
          <a:xfrm>
            <a:off x="5703082" y="151677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9E885-8CA4-4F4C-AE7B-0F001D197401}"/>
              </a:ext>
            </a:extLst>
          </p:cNvPr>
          <p:cNvCxnSpPr/>
          <p:nvPr/>
        </p:nvCxnSpPr>
        <p:spPr>
          <a:xfrm>
            <a:off x="6990176" y="1009740"/>
            <a:ext cx="0" cy="3986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48389C-A944-41C7-901F-36905113285B}"/>
              </a:ext>
            </a:extLst>
          </p:cNvPr>
          <p:cNvSpPr txBox="1"/>
          <p:nvPr/>
        </p:nvSpPr>
        <p:spPr>
          <a:xfrm>
            <a:off x="6678153" y="1516776"/>
            <a:ext cx="69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2011</a:t>
            </a:r>
          </a:p>
          <a:p>
            <a:r>
              <a:rPr lang="fr-FR" dirty="0"/>
              <a:t>ES5.1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0FD32-2D20-41FC-B48E-830F012D2C56}"/>
              </a:ext>
            </a:extLst>
          </p:cNvPr>
          <p:cNvCxnSpPr/>
          <p:nvPr/>
        </p:nvCxnSpPr>
        <p:spPr>
          <a:xfrm>
            <a:off x="8519955" y="1009740"/>
            <a:ext cx="0" cy="4810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4BFFD9-BA01-4833-8941-EDA7AA3A9790}"/>
              </a:ext>
            </a:extLst>
          </p:cNvPr>
          <p:cNvSpPr txBox="1"/>
          <p:nvPr/>
        </p:nvSpPr>
        <p:spPr>
          <a:xfrm>
            <a:off x="8250157" y="155330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6CE91-90BD-4983-8796-54E9F79BA7AD}"/>
              </a:ext>
            </a:extLst>
          </p:cNvPr>
          <p:cNvCxnSpPr/>
          <p:nvPr/>
        </p:nvCxnSpPr>
        <p:spPr>
          <a:xfrm>
            <a:off x="4624004" y="862396"/>
            <a:ext cx="0" cy="9515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22B5E9-BFD7-4B5C-AB2B-C8F38931F476}"/>
              </a:ext>
            </a:extLst>
          </p:cNvPr>
          <p:cNvSpPr txBox="1"/>
          <p:nvPr/>
        </p:nvSpPr>
        <p:spPr>
          <a:xfrm>
            <a:off x="4317656" y="183994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792B5C-4F71-43D1-B787-69B84F20932B}"/>
              </a:ext>
            </a:extLst>
          </p:cNvPr>
          <p:cNvCxnSpPr/>
          <p:nvPr/>
        </p:nvCxnSpPr>
        <p:spPr>
          <a:xfrm>
            <a:off x="5703082" y="567708"/>
            <a:ext cx="0" cy="2069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78DD5C-FF97-4B31-AD7F-2F8A6205DA40}"/>
              </a:ext>
            </a:extLst>
          </p:cNvPr>
          <p:cNvSpPr txBox="1"/>
          <p:nvPr/>
        </p:nvSpPr>
        <p:spPr>
          <a:xfrm>
            <a:off x="5385847" y="2619382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Node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9919E-D7F7-44E4-9818-E8ED45F6FC4F}"/>
              </a:ext>
            </a:extLst>
          </p:cNvPr>
          <p:cNvCxnSpPr/>
          <p:nvPr/>
        </p:nvCxnSpPr>
        <p:spPr>
          <a:xfrm>
            <a:off x="7284864" y="628379"/>
            <a:ext cx="0" cy="23141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F27DA9-4D2B-4A4A-9DDF-A26E47A17D7B}"/>
              </a:ext>
            </a:extLst>
          </p:cNvPr>
          <p:cNvSpPr txBox="1"/>
          <p:nvPr/>
        </p:nvSpPr>
        <p:spPr>
          <a:xfrm>
            <a:off x="7024241" y="29153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E79670-DC9A-4495-966A-D9D2F9FD9E07}"/>
              </a:ext>
            </a:extLst>
          </p:cNvPr>
          <p:cNvCxnSpPr/>
          <p:nvPr/>
        </p:nvCxnSpPr>
        <p:spPr>
          <a:xfrm flipV="1">
            <a:off x="7676984" y="2137106"/>
            <a:ext cx="630622" cy="8704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DB26A-35F6-4EAE-B3DC-739AC633DC6E}"/>
              </a:ext>
            </a:extLst>
          </p:cNvPr>
          <p:cNvSpPr/>
          <p:nvPr/>
        </p:nvSpPr>
        <p:spPr>
          <a:xfrm>
            <a:off x="728053" y="697718"/>
            <a:ext cx="1378101" cy="13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0C828-407E-452A-84FC-CAA1D27FD892}"/>
              </a:ext>
            </a:extLst>
          </p:cNvPr>
          <p:cNvSpPr/>
          <p:nvPr/>
        </p:nvSpPr>
        <p:spPr>
          <a:xfrm>
            <a:off x="8143649" y="697718"/>
            <a:ext cx="1378101" cy="13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63AB20-EAED-457E-974E-85F7624C20AA}"/>
              </a:ext>
            </a:extLst>
          </p:cNvPr>
          <p:cNvCxnSpPr/>
          <p:nvPr/>
        </p:nvCxnSpPr>
        <p:spPr>
          <a:xfrm flipV="1">
            <a:off x="2106154" y="871064"/>
            <a:ext cx="6037495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7CC92-1917-4D1D-AD84-8F2126885168}"/>
              </a:ext>
            </a:extLst>
          </p:cNvPr>
          <p:cNvSpPr txBox="1"/>
          <p:nvPr/>
        </p:nvSpPr>
        <p:spPr>
          <a:xfrm>
            <a:off x="3752940" y="49403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47634D-55F9-470A-89F9-8EF31D41FDDB}"/>
              </a:ext>
            </a:extLst>
          </p:cNvPr>
          <p:cNvCxnSpPr/>
          <p:nvPr/>
        </p:nvCxnSpPr>
        <p:spPr>
          <a:xfrm flipH="1">
            <a:off x="2106154" y="1850468"/>
            <a:ext cx="59934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FD40-D9C7-4DA5-8BA6-764EDD08C794}"/>
              </a:ext>
            </a:extLst>
          </p:cNvPr>
          <p:cNvSpPr txBox="1"/>
          <p:nvPr/>
        </p:nvSpPr>
        <p:spPr>
          <a:xfrm>
            <a:off x="3878616" y="148113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F7F4D-7E3A-4DC7-8308-F11B74ED683F}"/>
              </a:ext>
            </a:extLst>
          </p:cNvPr>
          <p:cNvSpPr txBox="1"/>
          <p:nvPr/>
        </p:nvSpPr>
        <p:spPr>
          <a:xfrm>
            <a:off x="318442" y="2994551"/>
            <a:ext cx="4178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asdfsaf</a:t>
            </a:r>
            <a:r>
              <a:rPr lang="fr-FR" dirty="0"/>
              <a:t>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asd?asdfasd</a:t>
            </a:r>
            <a:r>
              <a:rPr lang="fr-FR" dirty="0"/>
              <a:t> HTTP/2.0</a:t>
            </a:r>
          </a:p>
          <a:p>
            <a:r>
              <a:rPr lang="fr-FR" dirty="0" err="1"/>
              <a:t>asdfasdf</a:t>
            </a:r>
            <a:r>
              <a:rPr lang="fr-FR" dirty="0"/>
              <a:t>: 	</a:t>
            </a:r>
            <a:r>
              <a:rPr lang="fr-FR" dirty="0" err="1"/>
              <a:t>wewrwer</a:t>
            </a:r>
            <a:endParaRPr lang="fr-FR" dirty="0"/>
          </a:p>
          <a:p>
            <a:r>
              <a:rPr lang="fr-FR" dirty="0" err="1"/>
              <a:t>dfdfdf</a:t>
            </a:r>
            <a:r>
              <a:rPr lang="fr-FR" dirty="0"/>
              <a:t>: </a:t>
            </a:r>
            <a:r>
              <a:rPr lang="fr-FR" dirty="0" err="1"/>
              <a:t>vbvbvb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 err="1"/>
              <a:t>qwerqwerqwer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978D2-792A-4DF1-AD06-E02AAA00160B}"/>
              </a:ext>
            </a:extLst>
          </p:cNvPr>
          <p:cNvSpPr txBox="1"/>
          <p:nvPr/>
        </p:nvSpPr>
        <p:spPr>
          <a:xfrm>
            <a:off x="5665085" y="2994551"/>
            <a:ext cx="2478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r>
              <a:rPr lang="fr-FR" dirty="0"/>
              <a:t> 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9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endParaRPr lang="fr-FR" dirty="0"/>
          </a:p>
          <a:p>
            <a:r>
              <a:rPr lang="fr-FR" dirty="0"/>
              <a:t>123123123</a:t>
            </a:r>
          </a:p>
        </p:txBody>
      </p:sp>
    </p:spTree>
    <p:extLst>
      <p:ext uri="{BB962C8B-B14F-4D97-AF65-F5344CB8AC3E}">
        <p14:creationId xmlns:p14="http://schemas.microsoft.com/office/powerpoint/2010/main" val="8846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C6DB3-6952-4370-88F5-073182C914D4}"/>
              </a:ext>
            </a:extLst>
          </p:cNvPr>
          <p:cNvSpPr/>
          <p:nvPr/>
        </p:nvSpPr>
        <p:spPr>
          <a:xfrm>
            <a:off x="957736" y="2465846"/>
            <a:ext cx="1213422" cy="101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5CF71-3314-446C-B5BF-9BA770F40747}"/>
              </a:ext>
            </a:extLst>
          </p:cNvPr>
          <p:cNvSpPr/>
          <p:nvPr/>
        </p:nvSpPr>
        <p:spPr>
          <a:xfrm>
            <a:off x="5467687" y="719386"/>
            <a:ext cx="1581781" cy="114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BF752-62D7-4D9C-A355-002A309380DE}"/>
              </a:ext>
            </a:extLst>
          </p:cNvPr>
          <p:cNvSpPr txBox="1"/>
          <p:nvPr/>
        </p:nvSpPr>
        <p:spPr>
          <a:xfrm>
            <a:off x="5213380" y="26868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localhost:5173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8FC65-6FA5-4975-8C9D-888DDBFCFEFC}"/>
              </a:ext>
            </a:extLst>
          </p:cNvPr>
          <p:cNvSpPr/>
          <p:nvPr/>
        </p:nvSpPr>
        <p:spPr>
          <a:xfrm>
            <a:off x="5920488" y="3823002"/>
            <a:ext cx="1581781" cy="114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E41F-FCD9-430D-BA68-3381E64B8FBF}"/>
              </a:ext>
            </a:extLst>
          </p:cNvPr>
          <p:cNvSpPr txBox="1"/>
          <p:nvPr/>
        </p:nvSpPr>
        <p:spPr>
          <a:xfrm>
            <a:off x="5920488" y="335857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7774-CBA7-466E-967D-1B4F5A32AADD}"/>
              </a:ext>
            </a:extLst>
          </p:cNvPr>
          <p:cNvCxnSpPr/>
          <p:nvPr/>
        </p:nvCxnSpPr>
        <p:spPr>
          <a:xfrm flipV="1">
            <a:off x="2171158" y="1048743"/>
            <a:ext cx="3271906" cy="1603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53929-94D8-46F5-BDD1-4900E80721B2}"/>
              </a:ext>
            </a:extLst>
          </p:cNvPr>
          <p:cNvCxnSpPr/>
          <p:nvPr/>
        </p:nvCxnSpPr>
        <p:spPr>
          <a:xfrm flipH="1">
            <a:off x="2171158" y="1633786"/>
            <a:ext cx="3271906" cy="1473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5268AD-4DB5-4269-8EF9-CF2FFB5E029A}"/>
              </a:ext>
            </a:extLst>
          </p:cNvPr>
          <p:cNvCxnSpPr/>
          <p:nvPr/>
        </p:nvCxnSpPr>
        <p:spPr>
          <a:xfrm>
            <a:off x="2201494" y="3241570"/>
            <a:ext cx="3718994" cy="9317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AAC70-64A3-42E7-9E36-5BD9ED616576}"/>
              </a:ext>
            </a:extLst>
          </p:cNvPr>
          <p:cNvCxnSpPr/>
          <p:nvPr/>
        </p:nvCxnSpPr>
        <p:spPr>
          <a:xfrm flipH="1" flipV="1">
            <a:off x="2171158" y="3429000"/>
            <a:ext cx="3749330" cy="11126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2B76C-D58B-4EB0-A40E-270F1BE477A8}"/>
              </a:ext>
            </a:extLst>
          </p:cNvPr>
          <p:cNvSpPr/>
          <p:nvPr/>
        </p:nvSpPr>
        <p:spPr>
          <a:xfrm>
            <a:off x="1577448" y="3169885"/>
            <a:ext cx="775723" cy="564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09486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Notes</vt:lpstr>
      <vt:lpstr>VSCode extensions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</cp:revision>
  <dcterms:created xsi:type="dcterms:W3CDTF">2022-11-07T09:18:43Z</dcterms:created>
  <dcterms:modified xsi:type="dcterms:W3CDTF">2022-11-08T16:33:13Z</dcterms:modified>
</cp:coreProperties>
</file>