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56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6628-4435-4D1A-8A2D-6C5B749032BB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9DB1-86A2-410D-8151-320496E06F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0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6628-4435-4D1A-8A2D-6C5B749032BB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9DB1-86A2-410D-8151-320496E06F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33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6628-4435-4D1A-8A2D-6C5B749032BB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9DB1-86A2-410D-8151-320496E06F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24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6628-4435-4D1A-8A2D-6C5B749032BB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9DB1-86A2-410D-8151-320496E06F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6628-4435-4D1A-8A2D-6C5B749032BB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9DB1-86A2-410D-8151-320496E06F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69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6628-4435-4D1A-8A2D-6C5B749032BB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9DB1-86A2-410D-8151-320496E06F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84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6628-4435-4D1A-8A2D-6C5B749032BB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9DB1-86A2-410D-8151-320496E06F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49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6628-4435-4D1A-8A2D-6C5B749032BB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9DB1-86A2-410D-8151-320496E06F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7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6628-4435-4D1A-8A2D-6C5B749032BB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9DB1-86A2-410D-8151-320496E06F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10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6628-4435-4D1A-8A2D-6C5B749032BB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9DB1-86A2-410D-8151-320496E06F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53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6628-4435-4D1A-8A2D-6C5B749032BB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89DB1-86A2-410D-8151-320496E06F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68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56628-4435-4D1A-8A2D-6C5B749032BB}" type="datetimeFigureOut">
              <a:rPr lang="es-ES" smtClean="0"/>
              <a:t>01/02/2016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9DB1-86A2-410D-8151-320496E06F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90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ector angular 39"/>
          <p:cNvCxnSpPr>
            <a:stCxn id="25" idx="2"/>
            <a:endCxn id="22" idx="2"/>
          </p:cNvCxnSpPr>
          <p:nvPr/>
        </p:nvCxnSpPr>
        <p:spPr>
          <a:xfrm rot="5400000" flipH="1" flipV="1">
            <a:off x="5530379" y="3775032"/>
            <a:ext cx="1531222" cy="4802303"/>
          </a:xfrm>
          <a:prstGeom prst="bentConnector3">
            <a:avLst>
              <a:gd name="adj1" fmla="val -186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o 80"/>
          <p:cNvGrpSpPr/>
          <p:nvPr/>
        </p:nvGrpSpPr>
        <p:grpSpPr>
          <a:xfrm>
            <a:off x="954740" y="632012"/>
            <a:ext cx="10945908" cy="6410510"/>
            <a:chOff x="954740" y="632012"/>
            <a:chExt cx="10945908" cy="6410510"/>
          </a:xfrm>
        </p:grpSpPr>
        <p:sp>
          <p:nvSpPr>
            <p:cNvPr id="5" name="Disco magnético 4"/>
            <p:cNvSpPr/>
            <p:nvPr/>
          </p:nvSpPr>
          <p:spPr>
            <a:xfrm>
              <a:off x="954740" y="632012"/>
              <a:ext cx="1976717" cy="1425389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PDB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" name="Multidocumento 5"/>
            <p:cNvSpPr/>
            <p:nvPr/>
          </p:nvSpPr>
          <p:spPr>
            <a:xfrm>
              <a:off x="4195481" y="658906"/>
              <a:ext cx="2164977" cy="1371600"/>
            </a:xfrm>
            <a:prstGeom prst="flowChartMultidocumen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Data files (</a:t>
              </a:r>
              <a:r>
                <a:rPr lang="es-ES" dirty="0" err="1" smtClean="0">
                  <a:solidFill>
                    <a:schemeClr val="tx1"/>
                  </a:solidFill>
                </a:rPr>
                <a:t>txt</a:t>
              </a:r>
              <a:r>
                <a:rPr lang="es-ES" dirty="0" smtClean="0">
                  <a:solidFill>
                    <a:schemeClr val="tx1"/>
                  </a:solidFill>
                </a:rPr>
                <a:t>)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7" name="Proceso 6"/>
            <p:cNvSpPr/>
            <p:nvPr/>
          </p:nvSpPr>
          <p:spPr>
            <a:xfrm>
              <a:off x="7180730" y="847165"/>
              <a:ext cx="1922929" cy="995082"/>
            </a:xfrm>
            <a:prstGeom prst="flowChartProcess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loadPDB.pl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" name="Disco magnético 7"/>
            <p:cNvSpPr/>
            <p:nvPr/>
          </p:nvSpPr>
          <p:spPr>
            <a:xfrm>
              <a:off x="9923931" y="632012"/>
              <a:ext cx="1976717" cy="1425389"/>
            </a:xfrm>
            <a:prstGeom prst="flowChartMagneticDisk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MySQL</a:t>
              </a:r>
              <a:r>
                <a:rPr lang="es-ES" dirty="0" smtClean="0">
                  <a:solidFill>
                    <a:schemeClr val="tx1"/>
                  </a:solidFill>
                </a:rPr>
                <a:t> (</a:t>
              </a:r>
              <a:r>
                <a:rPr lang="es-ES" dirty="0" err="1" smtClean="0">
                  <a:solidFill>
                    <a:schemeClr val="tx1"/>
                  </a:solidFill>
                </a:rPr>
                <a:t>pdb</a:t>
              </a:r>
              <a:r>
                <a:rPr lang="es-ES" dirty="0" smtClean="0">
                  <a:solidFill>
                    <a:schemeClr val="tx1"/>
                  </a:solidFill>
                </a:rPr>
                <a:t>)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ector angular 9"/>
            <p:cNvCxnSpPr/>
            <p:nvPr/>
          </p:nvCxnSpPr>
          <p:spPr>
            <a:xfrm flipV="1">
              <a:off x="2931457" y="1344706"/>
              <a:ext cx="1264024" cy="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angular 11"/>
            <p:cNvCxnSpPr>
              <a:stCxn id="6" idx="3"/>
              <a:endCxn id="7" idx="1"/>
            </p:cNvCxnSpPr>
            <p:nvPr/>
          </p:nvCxnSpPr>
          <p:spPr>
            <a:xfrm>
              <a:off x="6360458" y="1344706"/>
              <a:ext cx="820272" cy="1270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r 13"/>
            <p:cNvCxnSpPr/>
            <p:nvPr/>
          </p:nvCxnSpPr>
          <p:spPr>
            <a:xfrm>
              <a:off x="9103659" y="1344706"/>
              <a:ext cx="820272" cy="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/>
            <p:cNvSpPr txBox="1"/>
            <p:nvPr/>
          </p:nvSpPr>
          <p:spPr>
            <a:xfrm>
              <a:off x="3297759" y="975001"/>
              <a:ext cx="453970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ftp</a:t>
              </a:r>
              <a:endParaRPr lang="es-ES" dirty="0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5042836" y="2195606"/>
              <a:ext cx="1708644" cy="10414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Index.php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1" name="Decisión 20"/>
            <p:cNvSpPr/>
            <p:nvPr/>
          </p:nvSpPr>
          <p:spPr>
            <a:xfrm>
              <a:off x="4855758" y="4496173"/>
              <a:ext cx="2082800" cy="1028700"/>
            </a:xfrm>
            <a:prstGeom prst="flowChartDecision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Input </a:t>
              </a:r>
              <a:r>
                <a:rPr lang="es-ES" dirty="0" err="1" smtClean="0">
                  <a:solidFill>
                    <a:schemeClr val="tx1"/>
                  </a:solidFill>
                </a:rPr>
                <a:t>choice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2" name="Proceso 21"/>
            <p:cNvSpPr/>
            <p:nvPr/>
          </p:nvSpPr>
          <p:spPr>
            <a:xfrm>
              <a:off x="7709157" y="4496173"/>
              <a:ext cx="1975969" cy="914400"/>
            </a:xfrm>
            <a:prstGeom prst="flowChartProcess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getStruc.php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3" name="Proceso 22"/>
            <p:cNvSpPr/>
            <p:nvPr/>
          </p:nvSpPr>
          <p:spPr>
            <a:xfrm>
              <a:off x="5153461" y="5958913"/>
              <a:ext cx="1487394" cy="857250"/>
            </a:xfrm>
            <a:prstGeom prst="flowChartProcess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Search.php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4" name="Proceso 23"/>
            <p:cNvSpPr/>
            <p:nvPr/>
          </p:nvSpPr>
          <p:spPr>
            <a:xfrm>
              <a:off x="2197100" y="4508873"/>
              <a:ext cx="1888059" cy="901700"/>
            </a:xfrm>
            <a:prstGeom prst="flowChartProcess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runBlast.php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5" name="Documento 24"/>
            <p:cNvSpPr/>
            <p:nvPr/>
          </p:nvSpPr>
          <p:spPr>
            <a:xfrm>
              <a:off x="3358824" y="6141566"/>
              <a:ext cx="1072029" cy="856878"/>
            </a:xfrm>
            <a:prstGeom prst="flowChartDocumen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 smtClean="0">
                  <a:solidFill>
                    <a:schemeClr val="tx1"/>
                  </a:solidFill>
                </a:rPr>
                <a:t>Blast</a:t>
              </a:r>
              <a:r>
                <a:rPr lang="es-ES" dirty="0" smtClean="0">
                  <a:solidFill>
                    <a:schemeClr val="tx1"/>
                  </a:solidFill>
                </a:rPr>
                <a:t> hits</a:t>
              </a:r>
              <a:br>
                <a:rPr lang="es-ES" dirty="0" smtClean="0">
                  <a:solidFill>
                    <a:schemeClr val="tx1"/>
                  </a:solidFill>
                </a:rPr>
              </a:br>
              <a:r>
                <a:rPr lang="es-ES" dirty="0" err="1" smtClean="0">
                  <a:solidFill>
                    <a:schemeClr val="tx1"/>
                  </a:solidFill>
                </a:rPr>
                <a:t>List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6" name="Documento 25"/>
            <p:cNvSpPr/>
            <p:nvPr/>
          </p:nvSpPr>
          <p:spPr>
            <a:xfrm>
              <a:off x="7387229" y="6001122"/>
              <a:ext cx="1072029" cy="872190"/>
            </a:xfrm>
            <a:prstGeom prst="flowChartDocumen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Hits</a:t>
              </a:r>
              <a:br>
                <a:rPr lang="es-ES" dirty="0" smtClean="0">
                  <a:solidFill>
                    <a:schemeClr val="tx1"/>
                  </a:solidFill>
                </a:rPr>
              </a:br>
              <a:r>
                <a:rPr lang="es-ES" dirty="0" err="1" smtClean="0">
                  <a:solidFill>
                    <a:schemeClr val="tx1"/>
                  </a:solidFill>
                </a:rPr>
                <a:t>List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angular 29"/>
            <p:cNvCxnSpPr>
              <a:stCxn id="21" idx="3"/>
            </p:cNvCxnSpPr>
            <p:nvPr/>
          </p:nvCxnSpPr>
          <p:spPr>
            <a:xfrm flipV="1">
              <a:off x="6938558" y="4959723"/>
              <a:ext cx="897342" cy="5080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angular 31"/>
            <p:cNvCxnSpPr>
              <a:stCxn id="21" idx="2"/>
              <a:endCxn id="23" idx="0"/>
            </p:cNvCxnSpPr>
            <p:nvPr/>
          </p:nvCxnSpPr>
          <p:spPr>
            <a:xfrm rot="5400000">
              <a:off x="5680138" y="5741893"/>
              <a:ext cx="434040" cy="1270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angular 33"/>
            <p:cNvCxnSpPr>
              <a:stCxn id="21" idx="1"/>
              <a:endCxn id="24" idx="3"/>
            </p:cNvCxnSpPr>
            <p:nvPr/>
          </p:nvCxnSpPr>
          <p:spPr>
            <a:xfrm rot="10800000">
              <a:off x="4085160" y="4959723"/>
              <a:ext cx="770599" cy="5080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angular 35"/>
            <p:cNvCxnSpPr>
              <a:stCxn id="24" idx="2"/>
              <a:endCxn id="25" idx="0"/>
            </p:cNvCxnSpPr>
            <p:nvPr/>
          </p:nvCxnSpPr>
          <p:spPr>
            <a:xfrm rot="16200000" flipH="1">
              <a:off x="3152488" y="5399214"/>
              <a:ext cx="730993" cy="75370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angular 37"/>
            <p:cNvCxnSpPr>
              <a:stCxn id="23" idx="3"/>
              <a:endCxn id="26" idx="1"/>
            </p:cNvCxnSpPr>
            <p:nvPr/>
          </p:nvCxnSpPr>
          <p:spPr>
            <a:xfrm>
              <a:off x="6640855" y="6387538"/>
              <a:ext cx="746374" cy="4967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angular 42"/>
            <p:cNvCxnSpPr>
              <a:stCxn id="26" idx="2"/>
              <a:endCxn id="22" idx="2"/>
            </p:cNvCxnSpPr>
            <p:nvPr/>
          </p:nvCxnSpPr>
          <p:spPr>
            <a:xfrm rot="5400000" flipH="1" flipV="1">
              <a:off x="7607654" y="5726163"/>
              <a:ext cx="1405078" cy="773898"/>
            </a:xfrm>
            <a:prstGeom prst="bentConnector3">
              <a:avLst>
                <a:gd name="adj1" fmla="val -2037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Documento 49"/>
            <p:cNvSpPr/>
            <p:nvPr/>
          </p:nvSpPr>
          <p:spPr>
            <a:xfrm>
              <a:off x="5367493" y="3457761"/>
              <a:ext cx="1072029" cy="790271"/>
            </a:xfrm>
            <a:prstGeom prst="flowChartDocumen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Input </a:t>
              </a:r>
              <a:br>
                <a:rPr lang="es-ES" dirty="0" smtClean="0">
                  <a:solidFill>
                    <a:schemeClr val="tx1"/>
                  </a:solidFill>
                </a:rPr>
              </a:br>
              <a:r>
                <a:rPr lang="es-ES" dirty="0" err="1" smtClean="0">
                  <a:solidFill>
                    <a:schemeClr val="tx1"/>
                  </a:solidFill>
                </a:rPr>
                <a:t>Form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1" name="Documento 50"/>
            <p:cNvSpPr/>
            <p:nvPr/>
          </p:nvSpPr>
          <p:spPr>
            <a:xfrm>
              <a:off x="9979529" y="6001122"/>
              <a:ext cx="1072029" cy="1041400"/>
            </a:xfrm>
            <a:prstGeom prst="flowChartDocumen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PDB data output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angular 52"/>
            <p:cNvCxnSpPr>
              <a:stCxn id="22" idx="3"/>
              <a:endCxn id="51" idx="1"/>
            </p:cNvCxnSpPr>
            <p:nvPr/>
          </p:nvCxnSpPr>
          <p:spPr>
            <a:xfrm>
              <a:off x="9685126" y="4953373"/>
              <a:ext cx="294403" cy="156844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angular 54"/>
            <p:cNvCxnSpPr>
              <a:stCxn id="8" idx="3"/>
              <a:endCxn id="22" idx="0"/>
            </p:cNvCxnSpPr>
            <p:nvPr/>
          </p:nvCxnSpPr>
          <p:spPr>
            <a:xfrm rot="5400000">
              <a:off x="8585330" y="2169213"/>
              <a:ext cx="2438772" cy="2215148"/>
            </a:xfrm>
            <a:prstGeom prst="bentConnector3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angular 56"/>
            <p:cNvCxnSpPr>
              <a:stCxn id="8" idx="3"/>
              <a:endCxn id="19" idx="3"/>
            </p:cNvCxnSpPr>
            <p:nvPr/>
          </p:nvCxnSpPr>
          <p:spPr>
            <a:xfrm rot="5400000">
              <a:off x="8502433" y="306448"/>
              <a:ext cx="658905" cy="4160810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angular 58"/>
            <p:cNvCxnSpPr>
              <a:stCxn id="8" idx="3"/>
              <a:endCxn id="23" idx="0"/>
            </p:cNvCxnSpPr>
            <p:nvPr/>
          </p:nvCxnSpPr>
          <p:spPr>
            <a:xfrm rot="5400000">
              <a:off x="6453968" y="1500591"/>
              <a:ext cx="3901512" cy="5015132"/>
            </a:xfrm>
            <a:prstGeom prst="bentConnector3">
              <a:avLst>
                <a:gd name="adj1" fmla="val 91666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angular 62"/>
            <p:cNvCxnSpPr>
              <a:stCxn id="19" idx="2"/>
              <a:endCxn id="50" idx="0"/>
            </p:cNvCxnSpPr>
            <p:nvPr/>
          </p:nvCxnSpPr>
          <p:spPr>
            <a:xfrm rot="16200000" flipH="1">
              <a:off x="5789956" y="3344208"/>
              <a:ext cx="220755" cy="635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angular 64"/>
            <p:cNvCxnSpPr>
              <a:stCxn id="50" idx="2"/>
              <a:endCxn id="21" idx="0"/>
            </p:cNvCxnSpPr>
            <p:nvPr/>
          </p:nvCxnSpPr>
          <p:spPr>
            <a:xfrm rot="5400000">
              <a:off x="5750140" y="4342804"/>
              <a:ext cx="300387" cy="635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Proceso 65"/>
            <p:cNvSpPr/>
            <p:nvPr/>
          </p:nvSpPr>
          <p:spPr>
            <a:xfrm>
              <a:off x="4855758" y="4496173"/>
              <a:ext cx="2158284" cy="2546349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3141130" y="3352800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User</a:t>
              </a:r>
              <a:r>
                <a:rPr lang="es-ES" dirty="0" smtClean="0"/>
                <a:t> input</a:t>
              </a:r>
              <a:endParaRPr lang="es-ES" dirty="0"/>
            </a:p>
          </p:txBody>
        </p:sp>
        <p:cxnSp>
          <p:nvCxnSpPr>
            <p:cNvPr id="79" name="Conector recto de flecha 78"/>
            <p:cNvCxnSpPr>
              <a:stCxn id="77" idx="3"/>
              <a:endCxn id="50" idx="1"/>
            </p:cNvCxnSpPr>
            <p:nvPr/>
          </p:nvCxnSpPr>
          <p:spPr>
            <a:xfrm>
              <a:off x="4306834" y="3537466"/>
              <a:ext cx="1060659" cy="315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3254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gelpi</dc:creator>
  <cp:lastModifiedBy>gelpi</cp:lastModifiedBy>
  <cp:revision>4</cp:revision>
  <dcterms:created xsi:type="dcterms:W3CDTF">2016-02-01T13:42:08Z</dcterms:created>
  <dcterms:modified xsi:type="dcterms:W3CDTF">2016-02-01T14:41:15Z</dcterms:modified>
</cp:coreProperties>
</file>