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02" r:id="rId2"/>
  </p:sldMasterIdLst>
  <p:notesMasterIdLst>
    <p:notesMasterId r:id="rId23"/>
  </p:notesMasterIdLst>
  <p:sldIdLst>
    <p:sldId id="256" r:id="rId3"/>
    <p:sldId id="257" r:id="rId4"/>
    <p:sldId id="264" r:id="rId5"/>
    <p:sldId id="269" r:id="rId6"/>
    <p:sldId id="267" r:id="rId7"/>
    <p:sldId id="270" r:id="rId8"/>
    <p:sldId id="268" r:id="rId9"/>
    <p:sldId id="259" r:id="rId10"/>
    <p:sldId id="271" r:id="rId11"/>
    <p:sldId id="272" r:id="rId12"/>
    <p:sldId id="273" r:id="rId13"/>
    <p:sldId id="265" r:id="rId14"/>
    <p:sldId id="258" r:id="rId15"/>
    <p:sldId id="260" r:id="rId16"/>
    <p:sldId id="262" r:id="rId17"/>
    <p:sldId id="275" r:id="rId18"/>
    <p:sldId id="261" r:id="rId19"/>
    <p:sldId id="263" r:id="rId20"/>
    <p:sldId id="266" r:id="rId21"/>
    <p:sldId id="274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540D9-DCFF-4B9A-8570-34816921DC13}" v="86" dt="2025-08-30T01:53:52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Luiz Grave Gross" userId="70663aa8-58a3-482c-a5ab-33e75f2c9147" providerId="ADAL" clId="{542540D9-DCFF-4B9A-8570-34816921DC13}"/>
    <pc:docChg chg="undo redo custSel addSld delSld modSld sldOrd">
      <pc:chgData name="João Luiz Grave Gross" userId="70663aa8-58a3-482c-a5ab-33e75f2c9147" providerId="ADAL" clId="{542540D9-DCFF-4B9A-8570-34816921DC13}" dt="2025-08-30T01:53:52.366" v="5743"/>
      <pc:docMkLst>
        <pc:docMk/>
      </pc:docMkLst>
      <pc:sldChg chg="addSp delSp modSp new mod setBg modClrScheme chgLayout">
        <pc:chgData name="João Luiz Grave Gross" userId="70663aa8-58a3-482c-a5ab-33e75f2c9147" providerId="ADAL" clId="{542540D9-DCFF-4B9A-8570-34816921DC13}" dt="2025-08-30T01:53:52.366" v="5743"/>
        <pc:sldMkLst>
          <pc:docMk/>
          <pc:sldMk cId="47810229" sldId="256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47810229" sldId="256"/>
            <ac:spMk id="2" creationId="{7D6A8525-0293-A613-59EA-5400AB9FE26E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47810229" sldId="256"/>
            <ac:spMk id="3" creationId="{EE087616-6EA5-364C-435F-60A3350C0003}"/>
          </ac:spMkLst>
        </pc:spChg>
        <pc:spChg chg="del">
          <ac:chgData name="João Luiz Grave Gross" userId="70663aa8-58a3-482c-a5ab-33e75f2c9147" providerId="ADAL" clId="{542540D9-DCFF-4B9A-8570-34816921DC13}" dt="2025-08-29T15:26:31.579" v="2" actId="26606"/>
          <ac:spMkLst>
            <pc:docMk/>
            <pc:sldMk cId="47810229" sldId="256"/>
            <ac:spMk id="4" creationId="{1831AA19-96A8-4F11-524A-D41751C78C26}"/>
          </ac:spMkLst>
        </pc:spChg>
        <pc:spChg chg="add del">
          <ac:chgData name="João Luiz Grave Gross" userId="70663aa8-58a3-482c-a5ab-33e75f2c9147" providerId="ADAL" clId="{542540D9-DCFF-4B9A-8570-34816921DC13}" dt="2025-08-30T01:53:27.723" v="5734" actId="26606"/>
          <ac:spMkLst>
            <pc:docMk/>
            <pc:sldMk cId="47810229" sldId="256"/>
            <ac:spMk id="5" creationId="{43C823D3-D619-407C-89E0-C6F6B1E7A42A}"/>
          </ac:spMkLst>
        </pc:spChg>
        <pc:spChg chg="add del">
          <ac:chgData name="João Luiz Grave Gross" userId="70663aa8-58a3-482c-a5ab-33e75f2c9147" providerId="ADAL" clId="{542540D9-DCFF-4B9A-8570-34816921DC13}" dt="2025-08-30T01:53:27.723" v="5734" actId="26606"/>
          <ac:spMkLst>
            <pc:docMk/>
            <pc:sldMk cId="47810229" sldId="256"/>
            <ac:spMk id="6" creationId="{047F8E3E-2FFA-4A0F-B3C7-E57ADDCFB415}"/>
          </ac:spMkLst>
        </pc:spChg>
        <pc:spChg chg="add del">
          <ac:chgData name="João Luiz Grave Gross" userId="70663aa8-58a3-482c-a5ab-33e75f2c9147" providerId="ADAL" clId="{542540D9-DCFF-4B9A-8570-34816921DC13}" dt="2025-08-30T01:52:16.012" v="5722" actId="26606"/>
          <ac:spMkLst>
            <pc:docMk/>
            <pc:sldMk cId="47810229" sldId="256"/>
            <ac:spMk id="8" creationId="{1709F1D5-B0F1-4714-A239-E5B61C161915}"/>
          </ac:spMkLst>
        </pc:spChg>
        <pc:spChg chg="add del">
          <ac:chgData name="João Luiz Grave Gross" userId="70663aa8-58a3-482c-a5ab-33e75f2c9147" providerId="ADAL" clId="{542540D9-DCFF-4B9A-8570-34816921DC13}" dt="2025-08-30T01:52:16.012" v="5722" actId="26606"/>
          <ac:spMkLst>
            <pc:docMk/>
            <pc:sldMk cId="47810229" sldId="256"/>
            <ac:spMk id="10" creationId="{228FB460-D3FF-4440-A020-05982A09E517}"/>
          </ac:spMkLst>
        </pc:spChg>
        <pc:spChg chg="add del">
          <ac:chgData name="João Luiz Grave Gross" userId="70663aa8-58a3-482c-a5ab-33e75f2c9147" providerId="ADAL" clId="{542540D9-DCFF-4B9A-8570-34816921DC13}" dt="2025-08-30T01:52:16.012" v="5722" actId="26606"/>
          <ac:spMkLst>
            <pc:docMk/>
            <pc:sldMk cId="47810229" sldId="256"/>
            <ac:spMk id="12" creationId="{14847E93-7DC1-4D4B-8829-B19AA7137C50}"/>
          </ac:spMkLst>
        </pc:spChg>
        <pc:spChg chg="add del">
          <ac:chgData name="João Luiz Grave Gross" userId="70663aa8-58a3-482c-a5ab-33e75f2c9147" providerId="ADAL" clId="{542540D9-DCFF-4B9A-8570-34816921DC13}" dt="2025-08-30T01:52:16.012" v="5722" actId="26606"/>
          <ac:spMkLst>
            <pc:docMk/>
            <pc:sldMk cId="47810229" sldId="256"/>
            <ac:spMk id="14" creationId="{5566D6E1-03A1-4D73-A4E0-35D74D568A04}"/>
          </ac:spMkLst>
        </pc:spChg>
        <pc:spChg chg="add del">
          <ac:chgData name="João Luiz Grave Gross" userId="70663aa8-58a3-482c-a5ab-33e75f2c9147" providerId="ADAL" clId="{542540D9-DCFF-4B9A-8570-34816921DC13}" dt="2025-08-30T01:52:16.012" v="5722" actId="26606"/>
          <ac:spMkLst>
            <pc:docMk/>
            <pc:sldMk cId="47810229" sldId="256"/>
            <ac:spMk id="16" creationId="{9F835A99-04AC-494A-A572-AFE8413CC938}"/>
          </ac:spMkLst>
        </pc:spChg>
        <pc:spChg chg="add del">
          <ac:chgData name="João Luiz Grave Gross" userId="70663aa8-58a3-482c-a5ab-33e75f2c9147" providerId="ADAL" clId="{542540D9-DCFF-4B9A-8570-34816921DC13}" dt="2025-08-30T01:52:16.012" v="5722" actId="26606"/>
          <ac:spMkLst>
            <pc:docMk/>
            <pc:sldMk cId="47810229" sldId="256"/>
            <ac:spMk id="18" creationId="{7B786209-1B0B-4CA9-9BDD-F7327066A84D}"/>
          </ac:spMkLst>
        </pc:spChg>
        <pc:spChg chg="add del">
          <ac:chgData name="João Luiz Grave Gross" userId="70663aa8-58a3-482c-a5ab-33e75f2c9147" providerId="ADAL" clId="{542540D9-DCFF-4B9A-8570-34816921DC13}" dt="2025-08-30T01:52:16.012" v="5722" actId="26606"/>
          <ac:spMkLst>
            <pc:docMk/>
            <pc:sldMk cId="47810229" sldId="256"/>
            <ac:spMk id="20" creationId="{2D2964BB-484D-45AE-AD66-D407D0629652}"/>
          </ac:spMkLst>
        </pc:spChg>
        <pc:spChg chg="add del">
          <ac:chgData name="João Luiz Grave Gross" userId="70663aa8-58a3-482c-a5ab-33e75f2c9147" providerId="ADAL" clId="{542540D9-DCFF-4B9A-8570-34816921DC13}" dt="2025-08-30T01:52:16.012" v="5722" actId="26606"/>
          <ac:spMkLst>
            <pc:docMk/>
            <pc:sldMk cId="47810229" sldId="256"/>
            <ac:spMk id="22" creationId="{6691AC69-A76E-4DAB-B565-468B6B87ACF3}"/>
          </ac:spMkLst>
        </pc:spChg>
        <pc:grpChg chg="add del">
          <ac:chgData name="João Luiz Grave Gross" userId="70663aa8-58a3-482c-a5ab-33e75f2c9147" providerId="ADAL" clId="{542540D9-DCFF-4B9A-8570-34816921DC13}" dt="2025-08-30T01:53:27.723" v="5734" actId="26606"/>
          <ac:grpSpMkLst>
            <pc:docMk/>
            <pc:sldMk cId="47810229" sldId="256"/>
            <ac:grpSpMk id="7" creationId="{33D939F1-7ABE-4D0E-946A-43F37F556AFD}"/>
          </ac:grpSpMkLst>
        </pc:grpChg>
        <pc:grpChg chg="add del">
          <ac:chgData name="João Luiz Grave Gross" userId="70663aa8-58a3-482c-a5ab-33e75f2c9147" providerId="ADAL" clId="{542540D9-DCFF-4B9A-8570-34816921DC13}" dt="2025-08-30T01:53:27.723" v="5734" actId="26606"/>
          <ac:grpSpMkLst>
            <pc:docMk/>
            <pc:sldMk cId="47810229" sldId="256"/>
            <ac:grpSpMk id="17" creationId="{9DB3963A-4187-4A72-9DA4-CA6BADE22931}"/>
          </ac:grpSpMkLst>
        </pc:grpChg>
      </pc:sldChg>
      <pc:sldChg chg="del">
        <pc:chgData name="João Luiz Grave Gross" userId="70663aa8-58a3-482c-a5ab-33e75f2c9147" providerId="ADAL" clId="{542540D9-DCFF-4B9A-8570-34816921DC13}" dt="2025-08-29T15:26:20.367" v="0" actId="2696"/>
        <pc:sldMkLst>
          <pc:docMk/>
          <pc:sldMk cId="3060933389" sldId="256"/>
        </pc:sldMkLst>
      </pc:sldChg>
      <pc:sldChg chg="addSp delSp modSp new mod setBg">
        <pc:chgData name="João Luiz Grave Gross" userId="70663aa8-58a3-482c-a5ab-33e75f2c9147" providerId="ADAL" clId="{542540D9-DCFF-4B9A-8570-34816921DC13}" dt="2025-08-30T01:53:52.366" v="5743"/>
        <pc:sldMkLst>
          <pc:docMk/>
          <pc:sldMk cId="1631264518" sldId="257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631264518" sldId="257"/>
            <ac:spMk id="2" creationId="{A97D9716-440A-7C10-8205-2C53957AA853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631264518" sldId="257"/>
            <ac:spMk id="3" creationId="{0261678C-A4C4-6456-A4CB-BB90A3E6B364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631264518" sldId="257"/>
            <ac:spMk id="4" creationId="{D219FA41-B897-94AF-3A78-FAFF6F069735}"/>
          </ac:spMkLst>
        </pc:spChg>
        <pc:spChg chg="add del">
          <ac:chgData name="João Luiz Grave Gross" userId="70663aa8-58a3-482c-a5ab-33e75f2c9147" providerId="ADAL" clId="{542540D9-DCFF-4B9A-8570-34816921DC13}" dt="2025-08-30T01:53:26.711" v="5733" actId="26606"/>
          <ac:spMkLst>
            <pc:docMk/>
            <pc:sldMk cId="1631264518" sldId="257"/>
            <ac:spMk id="9" creationId="{43C823D3-D619-407C-89E0-C6F6B1E7A42A}"/>
          </ac:spMkLst>
        </pc:spChg>
        <pc:spChg chg="add del">
          <ac:chgData name="João Luiz Grave Gross" userId="70663aa8-58a3-482c-a5ab-33e75f2c9147" providerId="ADAL" clId="{542540D9-DCFF-4B9A-8570-34816921DC13}" dt="2025-08-30T01:53:26.711" v="5733" actId="26606"/>
          <ac:spMkLst>
            <pc:docMk/>
            <pc:sldMk cId="1631264518" sldId="257"/>
            <ac:spMk id="11" creationId="{047F8E3E-2FFA-4A0F-B3C7-E57ADDCFB415}"/>
          </ac:spMkLst>
        </pc:spChg>
        <pc:spChg chg="add del">
          <ac:chgData name="João Luiz Grave Gross" userId="70663aa8-58a3-482c-a5ab-33e75f2c9147" providerId="ADAL" clId="{542540D9-DCFF-4B9A-8570-34816921DC13}" dt="2025-08-30T01:53:26.299" v="5732" actId="26606"/>
          <ac:spMkLst>
            <pc:docMk/>
            <pc:sldMk cId="1631264518" sldId="257"/>
            <ac:spMk id="28" creationId="{907EF6B7-1338-4443-8C46-6A318D952DFD}"/>
          </ac:spMkLst>
        </pc:spChg>
        <pc:spChg chg="add del">
          <ac:chgData name="João Luiz Grave Gross" userId="70663aa8-58a3-482c-a5ab-33e75f2c9147" providerId="ADAL" clId="{542540D9-DCFF-4B9A-8570-34816921DC13}" dt="2025-08-30T01:53:26.299" v="5732" actId="26606"/>
          <ac:spMkLst>
            <pc:docMk/>
            <pc:sldMk cId="1631264518" sldId="257"/>
            <ac:spMk id="30" creationId="{DAAE4CDD-124C-4DCF-9584-B6033B545DD5}"/>
          </ac:spMkLst>
        </pc:spChg>
        <pc:spChg chg="add del">
          <ac:chgData name="João Luiz Grave Gross" userId="70663aa8-58a3-482c-a5ab-33e75f2c9147" providerId="ADAL" clId="{542540D9-DCFF-4B9A-8570-34816921DC13}" dt="2025-08-30T01:53:26.299" v="5732" actId="26606"/>
          <ac:spMkLst>
            <pc:docMk/>
            <pc:sldMk cId="1631264518" sldId="257"/>
            <ac:spMk id="32" creationId="{081E4A58-353D-44AE-B2FC-2A74E2E400F7}"/>
          </ac:spMkLst>
        </pc:spChg>
        <pc:grpChg chg="add del">
          <ac:chgData name="João Luiz Grave Gross" userId="70663aa8-58a3-482c-a5ab-33e75f2c9147" providerId="ADAL" clId="{542540D9-DCFF-4B9A-8570-34816921DC13}" dt="2025-08-30T01:53:26.711" v="5733" actId="26606"/>
          <ac:grpSpMkLst>
            <pc:docMk/>
            <pc:sldMk cId="1631264518" sldId="257"/>
            <ac:grpSpMk id="13" creationId="{33D939F1-7ABE-4D0E-946A-43F37F556AFD}"/>
          </ac:grpSpMkLst>
        </pc:grpChg>
        <pc:grpChg chg="add del">
          <ac:chgData name="João Luiz Grave Gross" userId="70663aa8-58a3-482c-a5ab-33e75f2c9147" providerId="ADAL" clId="{542540D9-DCFF-4B9A-8570-34816921DC13}" dt="2025-08-30T01:53:26.711" v="5733" actId="26606"/>
          <ac:grpSpMkLst>
            <pc:docMk/>
            <pc:sldMk cId="1631264518" sldId="257"/>
            <ac:grpSpMk id="19" creationId="{9DB3963A-4187-4A72-9DA4-CA6BADE22931}"/>
          </ac:grpSpMkLst>
        </pc:grpChg>
      </pc:sldChg>
      <pc:sldChg chg="new del">
        <pc:chgData name="João Luiz Grave Gross" userId="70663aa8-58a3-482c-a5ab-33e75f2c9147" providerId="ADAL" clId="{542540D9-DCFF-4B9A-8570-34816921DC13}" dt="2025-08-29T15:27:03.167" v="5" actId="47"/>
        <pc:sldMkLst>
          <pc:docMk/>
          <pc:sldMk cId="4146926647" sldId="257"/>
        </pc:sldMkLst>
      </pc:sldChg>
      <pc:sldChg chg="modSp new mod ord">
        <pc:chgData name="João Luiz Grave Gross" userId="70663aa8-58a3-482c-a5ab-33e75f2c9147" providerId="ADAL" clId="{542540D9-DCFF-4B9A-8570-34816921DC13}" dt="2025-08-30T01:53:52.366" v="5743"/>
        <pc:sldMkLst>
          <pc:docMk/>
          <pc:sldMk cId="374058148" sldId="258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74058148" sldId="258"/>
            <ac:spMk id="2" creationId="{5C9FA4FB-089C-FD1B-6CC8-5E0BE55FD535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74058148" sldId="258"/>
            <ac:spMk id="3" creationId="{E9F06CCF-58A9-BED0-4929-ABCD164D3126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74058148" sldId="258"/>
            <ac:spMk id="4" creationId="{194175EB-C15A-C39D-9A1F-F1B14E3517F6}"/>
          </ac:spMkLst>
        </pc:spChg>
      </pc:sldChg>
      <pc:sldChg chg="modSp new mod ord">
        <pc:chgData name="João Luiz Grave Gross" userId="70663aa8-58a3-482c-a5ab-33e75f2c9147" providerId="ADAL" clId="{542540D9-DCFF-4B9A-8570-34816921DC13}" dt="2025-08-30T01:53:52.366" v="5743"/>
        <pc:sldMkLst>
          <pc:docMk/>
          <pc:sldMk cId="794135920" sldId="259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794135920" sldId="259"/>
            <ac:spMk id="2" creationId="{3F92635D-7411-3844-4E85-1D65CD1D506E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794135920" sldId="259"/>
            <ac:spMk id="3" creationId="{7752EC7E-F974-D739-D29B-44C638496680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794135920" sldId="259"/>
            <ac:spMk id="4" creationId="{9685CE73-BA77-20AC-0F83-5F57AFA5ADF2}"/>
          </ac:spMkLst>
        </pc:spChg>
      </pc:sldChg>
      <pc:sldChg chg="modSp new mod">
        <pc:chgData name="João Luiz Grave Gross" userId="70663aa8-58a3-482c-a5ab-33e75f2c9147" providerId="ADAL" clId="{542540D9-DCFF-4B9A-8570-34816921DC13}" dt="2025-08-30T01:53:52.366" v="5743"/>
        <pc:sldMkLst>
          <pc:docMk/>
          <pc:sldMk cId="288332579" sldId="260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88332579" sldId="260"/>
            <ac:spMk id="2" creationId="{49D571F9-6704-88BA-44FC-145B09B5EEFD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88332579" sldId="260"/>
            <ac:spMk id="3" creationId="{50BF2030-B9AC-2259-71B3-AD3153350D86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88332579" sldId="260"/>
            <ac:spMk id="4" creationId="{170C9E90-043B-5B7C-76D7-344E8404D9F8}"/>
          </ac:spMkLst>
        </pc:spChg>
      </pc:sldChg>
      <pc:sldChg chg="modSp new mod">
        <pc:chgData name="João Luiz Grave Gross" userId="70663aa8-58a3-482c-a5ab-33e75f2c9147" providerId="ADAL" clId="{542540D9-DCFF-4B9A-8570-34816921DC13}" dt="2025-08-30T01:53:52.366" v="5743"/>
        <pc:sldMkLst>
          <pc:docMk/>
          <pc:sldMk cId="939074047" sldId="261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939074047" sldId="261"/>
            <ac:spMk id="2" creationId="{D638E47E-4525-5948-9638-224C05F4D96E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939074047" sldId="261"/>
            <ac:spMk id="3" creationId="{8FC21D6B-2336-E263-BDBC-703F4DCAC887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939074047" sldId="261"/>
            <ac:spMk id="4" creationId="{890B1DEA-6926-6415-EAB6-7D74B8855D39}"/>
          </ac:spMkLst>
        </pc:spChg>
      </pc:sldChg>
      <pc:sldChg chg="modSp new mod ord">
        <pc:chgData name="João Luiz Grave Gross" userId="70663aa8-58a3-482c-a5ab-33e75f2c9147" providerId="ADAL" clId="{542540D9-DCFF-4B9A-8570-34816921DC13}" dt="2025-08-30T01:53:52.366" v="5743"/>
        <pc:sldMkLst>
          <pc:docMk/>
          <pc:sldMk cId="1293801074" sldId="262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293801074" sldId="262"/>
            <ac:spMk id="2" creationId="{9C60400C-CDC4-82DD-D700-ECB48A0EF539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293801074" sldId="262"/>
            <ac:spMk id="3" creationId="{32B7976D-7A0B-673B-D81E-4C22B489FD31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293801074" sldId="262"/>
            <ac:spMk id="4" creationId="{38488746-F000-6773-12EF-4106DD2C4B64}"/>
          </ac:spMkLst>
        </pc:spChg>
      </pc:sldChg>
      <pc:sldChg chg="addSp delSp modSp new mod">
        <pc:chgData name="João Luiz Grave Gross" userId="70663aa8-58a3-482c-a5ab-33e75f2c9147" providerId="ADAL" clId="{542540D9-DCFF-4B9A-8570-34816921DC13}" dt="2025-08-30T01:53:52.366" v="5743"/>
        <pc:sldMkLst>
          <pc:docMk/>
          <pc:sldMk cId="1117785298" sldId="263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117785298" sldId="263"/>
            <ac:spMk id="2" creationId="{A66112D4-7AEF-8961-9586-ABE3196D77CD}"/>
          </ac:spMkLst>
        </pc:spChg>
        <pc:spChg chg="del mod">
          <ac:chgData name="João Luiz Grave Gross" userId="70663aa8-58a3-482c-a5ab-33e75f2c9147" providerId="ADAL" clId="{542540D9-DCFF-4B9A-8570-34816921DC13}" dt="2025-08-30T01:42:42.783" v="5505" actId="478"/>
          <ac:spMkLst>
            <pc:docMk/>
            <pc:sldMk cId="1117785298" sldId="263"/>
            <ac:spMk id="3" creationId="{C96AB4E7-8657-9C47-37C6-19DCD2874A2F}"/>
          </ac:spMkLst>
        </pc:spChg>
        <pc:spChg chg="add del mod">
          <ac:chgData name="João Luiz Grave Gross" userId="70663aa8-58a3-482c-a5ab-33e75f2c9147" providerId="ADAL" clId="{542540D9-DCFF-4B9A-8570-34816921DC13}" dt="2025-08-30T01:42:44.433" v="5506" actId="478"/>
          <ac:spMkLst>
            <pc:docMk/>
            <pc:sldMk cId="1117785298" sldId="263"/>
            <ac:spMk id="5" creationId="{D884193C-9CAA-69B3-1910-9C8C37A380F4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117785298" sldId="263"/>
            <ac:spMk id="10" creationId="{B80C17B3-F507-5C11-B4B7-9D827CD9B26D}"/>
          </ac:spMkLst>
        </pc:spChg>
        <pc:graphicFrameChg chg="add del mod modGraphic">
          <ac:chgData name="João Luiz Grave Gross" userId="70663aa8-58a3-482c-a5ab-33e75f2c9147" providerId="ADAL" clId="{542540D9-DCFF-4B9A-8570-34816921DC13}" dt="2025-08-30T01:44:15.107" v="5530" actId="478"/>
          <ac:graphicFrameMkLst>
            <pc:docMk/>
            <pc:sldMk cId="1117785298" sldId="263"/>
            <ac:graphicFrameMk id="6" creationId="{2729BD03-1259-EEB5-04E9-4105C9729159}"/>
          </ac:graphicFrameMkLst>
        </pc:graphicFrameChg>
        <pc:graphicFrameChg chg="add mod">
          <ac:chgData name="João Luiz Grave Gross" userId="70663aa8-58a3-482c-a5ab-33e75f2c9147" providerId="ADAL" clId="{542540D9-DCFF-4B9A-8570-34816921DC13}" dt="2025-08-30T01:44:16.498" v="5531"/>
          <ac:graphicFrameMkLst>
            <pc:docMk/>
            <pc:sldMk cId="1117785298" sldId="263"/>
            <ac:graphicFrameMk id="7" creationId="{62115AB1-E594-A776-117F-12A5B68FDF86}"/>
          </ac:graphicFrameMkLst>
        </pc:graphicFrameChg>
        <pc:picChg chg="add mod">
          <ac:chgData name="João Luiz Grave Gross" userId="70663aa8-58a3-482c-a5ab-33e75f2c9147" providerId="ADAL" clId="{542540D9-DCFF-4B9A-8570-34816921DC13}" dt="2025-08-30T01:45:34.559" v="5538" actId="1076"/>
          <ac:picMkLst>
            <pc:docMk/>
            <pc:sldMk cId="1117785298" sldId="263"/>
            <ac:picMk id="9" creationId="{6EFCAF29-4DCD-E7C0-2352-0522D143317F}"/>
          </ac:picMkLst>
        </pc:picChg>
      </pc:sldChg>
      <pc:sldChg chg="addSp delSp modSp new mod setBg">
        <pc:chgData name="João Luiz Grave Gross" userId="70663aa8-58a3-482c-a5ab-33e75f2c9147" providerId="ADAL" clId="{542540D9-DCFF-4B9A-8570-34816921DC13}" dt="2025-08-30T01:53:52.366" v="5743"/>
        <pc:sldMkLst>
          <pc:docMk/>
          <pc:sldMk cId="143472058" sldId="264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43472058" sldId="264"/>
            <ac:spMk id="2" creationId="{EAB147D4-D0BE-2D35-FD47-72CA9BDD33B9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43472058" sldId="264"/>
            <ac:spMk id="3" creationId="{94CD2035-EA59-8728-BCDC-6A3D0DF517B3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43472058" sldId="264"/>
            <ac:spMk id="4" creationId="{B7394880-8F95-8EDB-B888-F8979ADF63CE}"/>
          </ac:spMkLst>
        </pc:spChg>
        <pc:spChg chg="add del">
          <ac:chgData name="João Luiz Grave Gross" userId="70663aa8-58a3-482c-a5ab-33e75f2c9147" providerId="ADAL" clId="{542540D9-DCFF-4B9A-8570-34816921DC13}" dt="2025-08-30T01:53:25.948" v="5731" actId="26606"/>
          <ac:spMkLst>
            <pc:docMk/>
            <pc:sldMk cId="143472058" sldId="264"/>
            <ac:spMk id="9" creationId="{1C799903-48D5-4A31-A1A2-541072D9771E}"/>
          </ac:spMkLst>
        </pc:spChg>
        <pc:spChg chg="add del">
          <ac:chgData name="João Luiz Grave Gross" userId="70663aa8-58a3-482c-a5ab-33e75f2c9147" providerId="ADAL" clId="{542540D9-DCFF-4B9A-8570-34816921DC13}" dt="2025-08-30T01:53:25.948" v="5731" actId="26606"/>
          <ac:spMkLst>
            <pc:docMk/>
            <pc:sldMk cId="143472058" sldId="264"/>
            <ac:spMk id="11" creationId="{8EFFF109-FC58-4FD3-BE05-9775A1310F55}"/>
          </ac:spMkLst>
        </pc:spChg>
        <pc:spChg chg="add del">
          <ac:chgData name="João Luiz Grave Gross" userId="70663aa8-58a3-482c-a5ab-33e75f2c9147" providerId="ADAL" clId="{542540D9-DCFF-4B9A-8570-34816921DC13}" dt="2025-08-30T01:53:25.948" v="5731" actId="26606"/>
          <ac:spMkLst>
            <pc:docMk/>
            <pc:sldMk cId="143472058" sldId="264"/>
            <ac:spMk id="13" creationId="{E1B96AD6-92A9-4273-A62B-96A1C3E0BA95}"/>
          </ac:spMkLst>
        </pc:spChg>
        <pc:spChg chg="add del">
          <ac:chgData name="João Luiz Grave Gross" userId="70663aa8-58a3-482c-a5ab-33e75f2c9147" providerId="ADAL" clId="{542540D9-DCFF-4B9A-8570-34816921DC13}" dt="2025-08-30T01:53:25.948" v="5731" actId="26606"/>
          <ac:spMkLst>
            <pc:docMk/>
            <pc:sldMk cId="143472058" sldId="264"/>
            <ac:spMk id="15" creationId="{463EEC44-1BA3-44ED-81FC-A644B04B2A44}"/>
          </ac:spMkLst>
        </pc:spChg>
      </pc:sldChg>
      <pc:sldChg chg="addSp delSp modSp new mod">
        <pc:chgData name="João Luiz Grave Gross" userId="70663aa8-58a3-482c-a5ab-33e75f2c9147" providerId="ADAL" clId="{542540D9-DCFF-4B9A-8570-34816921DC13}" dt="2025-08-30T01:53:52.366" v="5743"/>
        <pc:sldMkLst>
          <pc:docMk/>
          <pc:sldMk cId="203766769" sldId="265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03766769" sldId="265"/>
            <ac:spMk id="2" creationId="{EE9BC3AE-C10A-E0B8-883E-2DDAEFE7CE83}"/>
          </ac:spMkLst>
        </pc:spChg>
        <pc:spChg chg="del">
          <ac:chgData name="João Luiz Grave Gross" userId="70663aa8-58a3-482c-a5ab-33e75f2c9147" providerId="ADAL" clId="{542540D9-DCFF-4B9A-8570-34816921DC13}" dt="2025-08-29T22:29:11.363" v="1080" actId="478"/>
          <ac:spMkLst>
            <pc:docMk/>
            <pc:sldMk cId="203766769" sldId="265"/>
            <ac:spMk id="3" creationId="{8E465572-0E1A-D04D-F740-5371CEACD034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03766769" sldId="265"/>
            <ac:spMk id="12" creationId="{DFFC5F0F-206E-664D-33EB-242CA8106F60}"/>
          </ac:spMkLst>
        </pc:spChg>
        <pc:picChg chg="add del mod">
          <ac:chgData name="João Luiz Grave Gross" userId="70663aa8-58a3-482c-a5ab-33e75f2c9147" providerId="ADAL" clId="{542540D9-DCFF-4B9A-8570-34816921DC13}" dt="2025-08-30T01:01:20.379" v="4521" actId="478"/>
          <ac:picMkLst>
            <pc:docMk/>
            <pc:sldMk cId="203766769" sldId="265"/>
            <ac:picMk id="5" creationId="{87D2964D-1CB1-6DD7-86D2-1A7D663980F6}"/>
          </ac:picMkLst>
        </pc:picChg>
        <pc:picChg chg="add mod">
          <ac:chgData name="João Luiz Grave Gross" userId="70663aa8-58a3-482c-a5ab-33e75f2c9147" providerId="ADAL" clId="{542540D9-DCFF-4B9A-8570-34816921DC13}" dt="2025-08-30T01:01:40.407" v="4527" actId="1076"/>
          <ac:picMkLst>
            <pc:docMk/>
            <pc:sldMk cId="203766769" sldId="265"/>
            <ac:picMk id="7" creationId="{C30E864B-98BB-0F21-4E57-76A5238D9621}"/>
          </ac:picMkLst>
        </pc:picChg>
        <pc:picChg chg="add mod ord">
          <ac:chgData name="João Luiz Grave Gross" userId="70663aa8-58a3-482c-a5ab-33e75f2c9147" providerId="ADAL" clId="{542540D9-DCFF-4B9A-8570-34816921DC13}" dt="2025-08-30T01:01:36.871" v="4525" actId="1076"/>
          <ac:picMkLst>
            <pc:docMk/>
            <pc:sldMk cId="203766769" sldId="265"/>
            <ac:picMk id="9" creationId="{ADE567B4-8179-4021-1522-16FACE2CA73A}"/>
          </ac:picMkLst>
        </pc:picChg>
        <pc:picChg chg="add mod modCrop">
          <ac:chgData name="João Luiz Grave Gross" userId="70663aa8-58a3-482c-a5ab-33e75f2c9147" providerId="ADAL" clId="{542540D9-DCFF-4B9A-8570-34816921DC13}" dt="2025-08-30T01:08:01.561" v="4636" actId="732"/>
          <ac:picMkLst>
            <pc:docMk/>
            <pc:sldMk cId="203766769" sldId="265"/>
            <ac:picMk id="11" creationId="{C0FC9812-F6D1-CF35-E1AC-4717A4441B8E}"/>
          </ac:picMkLst>
        </pc:picChg>
      </pc:sldChg>
      <pc:sldChg chg="modSp new mod">
        <pc:chgData name="João Luiz Grave Gross" userId="70663aa8-58a3-482c-a5ab-33e75f2c9147" providerId="ADAL" clId="{542540D9-DCFF-4B9A-8570-34816921DC13}" dt="2025-08-30T01:53:52.366" v="5743"/>
        <pc:sldMkLst>
          <pc:docMk/>
          <pc:sldMk cId="676808302" sldId="266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676808302" sldId="266"/>
            <ac:spMk id="2" creationId="{D4077F69-9DD3-B8A0-3252-7B6141DB285B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676808302" sldId="266"/>
            <ac:spMk id="3" creationId="{06E409B8-D47B-AAF7-986E-43C23519D4D4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676808302" sldId="266"/>
            <ac:spMk id="4" creationId="{B6363A04-88A9-FC99-A07C-58A6BA917481}"/>
          </ac:spMkLst>
        </pc:spChg>
      </pc:sldChg>
      <pc:sldChg chg="addSp delSp modSp add mod setBg">
        <pc:chgData name="João Luiz Grave Gross" userId="70663aa8-58a3-482c-a5ab-33e75f2c9147" providerId="ADAL" clId="{542540D9-DCFF-4B9A-8570-34816921DC13}" dt="2025-08-30T01:53:52.366" v="5743"/>
        <pc:sldMkLst>
          <pc:docMk/>
          <pc:sldMk cId="2502414847" sldId="267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502414847" sldId="267"/>
            <ac:spMk id="2" creationId="{4ABE5FA7-DB84-072F-170D-9FE55CFF5F4B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502414847" sldId="267"/>
            <ac:spMk id="3" creationId="{65AAB43D-9E45-7B61-6B8C-5A62F4B41969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502414847" sldId="267"/>
            <ac:spMk id="4" creationId="{878D6F83-C125-8B06-9A0C-4BF7B0E2B6B8}"/>
          </ac:spMkLst>
        </pc:spChg>
        <pc:spChg chg="add del">
          <ac:chgData name="João Luiz Grave Gross" userId="70663aa8-58a3-482c-a5ab-33e75f2c9147" providerId="ADAL" clId="{542540D9-DCFF-4B9A-8570-34816921DC13}" dt="2025-08-30T01:53:25.176" v="5729" actId="26606"/>
          <ac:spMkLst>
            <pc:docMk/>
            <pc:sldMk cId="2502414847" sldId="267"/>
            <ac:spMk id="9" creationId="{DAF1966E-FD40-4A4A-B61B-C4DF7FA05F06}"/>
          </ac:spMkLst>
        </pc:spChg>
        <pc:spChg chg="add del">
          <ac:chgData name="João Luiz Grave Gross" userId="70663aa8-58a3-482c-a5ab-33e75f2c9147" providerId="ADAL" clId="{542540D9-DCFF-4B9A-8570-34816921DC13}" dt="2025-08-30T01:53:25.176" v="5729" actId="26606"/>
          <ac:spMkLst>
            <pc:docMk/>
            <pc:sldMk cId="2502414847" sldId="267"/>
            <ac:spMk id="11" creationId="{047BFA19-D45E-416B-A404-7AF2F3F27017}"/>
          </ac:spMkLst>
        </pc:spChg>
        <pc:spChg chg="add del">
          <ac:chgData name="João Luiz Grave Gross" userId="70663aa8-58a3-482c-a5ab-33e75f2c9147" providerId="ADAL" clId="{542540D9-DCFF-4B9A-8570-34816921DC13}" dt="2025-08-30T01:53:25.176" v="5729" actId="26606"/>
          <ac:spMkLst>
            <pc:docMk/>
            <pc:sldMk cId="2502414847" sldId="267"/>
            <ac:spMk id="13" creationId="{8E0105E7-23DB-4CF2-8258-FF47C7620F6E}"/>
          </ac:spMkLst>
        </pc:spChg>
        <pc:spChg chg="add del">
          <ac:chgData name="João Luiz Grave Gross" userId="70663aa8-58a3-482c-a5ab-33e75f2c9147" providerId="ADAL" clId="{542540D9-DCFF-4B9A-8570-34816921DC13}" dt="2025-08-30T01:53:25.176" v="5729" actId="26606"/>
          <ac:spMkLst>
            <pc:docMk/>
            <pc:sldMk cId="2502414847" sldId="267"/>
            <ac:spMk id="15" creationId="{074B4F7D-14B2-478B-8BF5-01E4E0C5D263}"/>
          </ac:spMkLst>
        </pc:spChg>
      </pc:sldChg>
      <pc:sldChg chg="modSp add mod ord">
        <pc:chgData name="João Luiz Grave Gross" userId="70663aa8-58a3-482c-a5ab-33e75f2c9147" providerId="ADAL" clId="{542540D9-DCFF-4B9A-8570-34816921DC13}" dt="2025-08-30T01:53:52.366" v="5743"/>
        <pc:sldMkLst>
          <pc:docMk/>
          <pc:sldMk cId="1312181359" sldId="268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312181359" sldId="268"/>
            <ac:spMk id="2" creationId="{FAF9D092-B3A2-DDBB-E822-3B2F15C64D5B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312181359" sldId="268"/>
            <ac:spMk id="3" creationId="{60D2E380-F776-C84E-9E75-724F15BE3182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1312181359" sldId="268"/>
            <ac:spMk id="4" creationId="{8B793B1F-A151-41A3-B16C-902CFE8CC723}"/>
          </ac:spMkLst>
        </pc:spChg>
      </pc:sldChg>
      <pc:sldChg chg="modSp add del mod">
        <pc:chgData name="João Luiz Grave Gross" userId="70663aa8-58a3-482c-a5ab-33e75f2c9147" providerId="ADAL" clId="{542540D9-DCFF-4B9A-8570-34816921DC13}" dt="2025-08-29T22:58:48.909" v="2219" actId="47"/>
        <pc:sldMkLst>
          <pc:docMk/>
          <pc:sldMk cId="614129771" sldId="269"/>
        </pc:sldMkLst>
        <pc:spChg chg="mod">
          <ac:chgData name="João Luiz Grave Gross" userId="70663aa8-58a3-482c-a5ab-33e75f2c9147" providerId="ADAL" clId="{542540D9-DCFF-4B9A-8570-34816921DC13}" dt="2025-08-29T22:58:35.094" v="2217" actId="113"/>
          <ac:spMkLst>
            <pc:docMk/>
            <pc:sldMk cId="614129771" sldId="269"/>
            <ac:spMk id="3" creationId="{53CC9789-7C3C-B7FA-F290-98A85F84385D}"/>
          </ac:spMkLst>
        </pc:spChg>
      </pc:sldChg>
      <pc:sldChg chg="addSp delSp modSp add mod setBg">
        <pc:chgData name="João Luiz Grave Gross" userId="70663aa8-58a3-482c-a5ab-33e75f2c9147" providerId="ADAL" clId="{542540D9-DCFF-4B9A-8570-34816921DC13}" dt="2025-08-30T01:53:52.366" v="5743"/>
        <pc:sldMkLst>
          <pc:docMk/>
          <pc:sldMk cId="904690256" sldId="269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904690256" sldId="269"/>
            <ac:spMk id="2" creationId="{F22F0FDD-52FC-04BF-55C6-D4D3934508F3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904690256" sldId="269"/>
            <ac:spMk id="3" creationId="{5167474D-9944-6817-1D35-8F0E93F87C03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904690256" sldId="269"/>
            <ac:spMk id="4" creationId="{1B546ADD-862A-8CD8-A775-73374B686C45}"/>
          </ac:spMkLst>
        </pc:spChg>
        <pc:spChg chg="add del">
          <ac:chgData name="João Luiz Grave Gross" userId="70663aa8-58a3-482c-a5ab-33e75f2c9147" providerId="ADAL" clId="{542540D9-DCFF-4B9A-8570-34816921DC13}" dt="2025-08-30T01:53:25.550" v="5730" actId="26606"/>
          <ac:spMkLst>
            <pc:docMk/>
            <pc:sldMk cId="904690256" sldId="269"/>
            <ac:spMk id="9" creationId="{1C799903-48D5-4A31-A1A2-541072D9771E}"/>
          </ac:spMkLst>
        </pc:spChg>
        <pc:spChg chg="add del">
          <ac:chgData name="João Luiz Grave Gross" userId="70663aa8-58a3-482c-a5ab-33e75f2c9147" providerId="ADAL" clId="{542540D9-DCFF-4B9A-8570-34816921DC13}" dt="2025-08-30T01:53:25.550" v="5730" actId="26606"/>
          <ac:spMkLst>
            <pc:docMk/>
            <pc:sldMk cId="904690256" sldId="269"/>
            <ac:spMk id="11" creationId="{8EFFF109-FC58-4FD3-BE05-9775A1310F55}"/>
          </ac:spMkLst>
        </pc:spChg>
        <pc:spChg chg="add del">
          <ac:chgData name="João Luiz Grave Gross" userId="70663aa8-58a3-482c-a5ab-33e75f2c9147" providerId="ADAL" clId="{542540D9-DCFF-4B9A-8570-34816921DC13}" dt="2025-08-30T01:53:25.550" v="5730" actId="26606"/>
          <ac:spMkLst>
            <pc:docMk/>
            <pc:sldMk cId="904690256" sldId="269"/>
            <ac:spMk id="13" creationId="{E1B96AD6-92A9-4273-A62B-96A1C3E0BA95}"/>
          </ac:spMkLst>
        </pc:spChg>
        <pc:spChg chg="add del">
          <ac:chgData name="João Luiz Grave Gross" userId="70663aa8-58a3-482c-a5ab-33e75f2c9147" providerId="ADAL" clId="{542540D9-DCFF-4B9A-8570-34816921DC13}" dt="2025-08-30T01:53:25.550" v="5730" actId="26606"/>
          <ac:spMkLst>
            <pc:docMk/>
            <pc:sldMk cId="904690256" sldId="269"/>
            <ac:spMk id="15" creationId="{463EEC44-1BA3-44ED-81FC-A644B04B2A44}"/>
          </ac:spMkLst>
        </pc:spChg>
      </pc:sldChg>
      <pc:sldChg chg="modSp add mod ord">
        <pc:chgData name="João Luiz Grave Gross" userId="70663aa8-58a3-482c-a5ab-33e75f2c9147" providerId="ADAL" clId="{542540D9-DCFF-4B9A-8570-34816921DC13}" dt="2025-08-30T01:53:52.366" v="5743"/>
        <pc:sldMkLst>
          <pc:docMk/>
          <pc:sldMk cId="2251275311" sldId="270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251275311" sldId="270"/>
            <ac:spMk id="2" creationId="{222853C3-F6F6-76D5-BB44-D35EC449F8CD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251275311" sldId="270"/>
            <ac:spMk id="3" creationId="{860A2704-A691-C3BB-77DD-2B29C70E6426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251275311" sldId="270"/>
            <ac:spMk id="4" creationId="{91A6BD61-4668-5EAA-8174-C689DA5B1A45}"/>
          </ac:spMkLst>
        </pc:spChg>
      </pc:sldChg>
      <pc:sldChg chg="modSp add mod">
        <pc:chgData name="João Luiz Grave Gross" userId="70663aa8-58a3-482c-a5ab-33e75f2c9147" providerId="ADAL" clId="{542540D9-DCFF-4B9A-8570-34816921DC13}" dt="2025-08-30T01:53:52.366" v="5743"/>
        <pc:sldMkLst>
          <pc:docMk/>
          <pc:sldMk cId="266257524" sldId="271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66257524" sldId="271"/>
            <ac:spMk id="2" creationId="{974E9115-A5B8-25F5-2CF5-CF78C96F5F6B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66257524" sldId="271"/>
            <ac:spMk id="3" creationId="{E57CF841-34A1-BC08-984A-F9DC94607B0F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266257524" sldId="271"/>
            <ac:spMk id="4" creationId="{BFEEBBDC-39E2-EF57-FB2A-189C4C55E0F1}"/>
          </ac:spMkLst>
        </pc:spChg>
      </pc:sldChg>
      <pc:sldChg chg="modSp add mod modShow">
        <pc:chgData name="João Luiz Grave Gross" userId="70663aa8-58a3-482c-a5ab-33e75f2c9147" providerId="ADAL" clId="{542540D9-DCFF-4B9A-8570-34816921DC13}" dt="2025-08-30T01:53:52.366" v="5743"/>
        <pc:sldMkLst>
          <pc:docMk/>
          <pc:sldMk cId="3551033221" sldId="272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551033221" sldId="272"/>
            <ac:spMk id="2" creationId="{90421FBC-BE3A-6132-FE4A-CF17887D1D8B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551033221" sldId="272"/>
            <ac:spMk id="3" creationId="{696FD38E-D2F2-10B1-9435-22696A342D0A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551033221" sldId="272"/>
            <ac:spMk id="4" creationId="{AC73EEC2-DBBA-9CD5-97B6-FD0DF2EA99DA}"/>
          </ac:spMkLst>
        </pc:spChg>
      </pc:sldChg>
      <pc:sldChg chg="modSp add mod">
        <pc:chgData name="João Luiz Grave Gross" userId="70663aa8-58a3-482c-a5ab-33e75f2c9147" providerId="ADAL" clId="{542540D9-DCFF-4B9A-8570-34816921DC13}" dt="2025-08-30T01:53:52.366" v="5743"/>
        <pc:sldMkLst>
          <pc:docMk/>
          <pc:sldMk cId="3312667182" sldId="273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312667182" sldId="273"/>
            <ac:spMk id="2" creationId="{BF1D348F-FD48-0AC0-4FBF-AA8ADD337017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312667182" sldId="273"/>
            <ac:spMk id="3" creationId="{D85D38CC-A29D-8498-000F-84B79FC6F11C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312667182" sldId="273"/>
            <ac:spMk id="4" creationId="{0A91A1F6-8A6C-0932-9A8B-203A98921979}"/>
          </ac:spMkLst>
        </pc:spChg>
      </pc:sldChg>
      <pc:sldChg chg="modSp add mod">
        <pc:chgData name="João Luiz Grave Gross" userId="70663aa8-58a3-482c-a5ab-33e75f2c9147" providerId="ADAL" clId="{542540D9-DCFF-4B9A-8570-34816921DC13}" dt="2025-08-30T01:53:52.366" v="5743"/>
        <pc:sldMkLst>
          <pc:docMk/>
          <pc:sldMk cId="3028708895" sldId="274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028708895" sldId="274"/>
            <ac:spMk id="2" creationId="{09CC42A0-416B-A2AF-136A-5D1309826582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028708895" sldId="274"/>
            <ac:spMk id="3" creationId="{9FDB5994-0076-8712-9A3A-F8EB5823C68A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028708895" sldId="274"/>
            <ac:spMk id="4" creationId="{D43AE5B7-E744-4E9E-EED2-4D60BEF5A743}"/>
          </ac:spMkLst>
        </pc:spChg>
      </pc:sldChg>
      <pc:sldChg chg="modSp new mod ord">
        <pc:chgData name="João Luiz Grave Gross" userId="70663aa8-58a3-482c-a5ab-33e75f2c9147" providerId="ADAL" clId="{542540D9-DCFF-4B9A-8570-34816921DC13}" dt="2025-08-30T01:53:52.366" v="5743"/>
        <pc:sldMkLst>
          <pc:docMk/>
          <pc:sldMk cId="3944873945" sldId="275"/>
        </pc:sldMkLst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944873945" sldId="275"/>
            <ac:spMk id="2" creationId="{087C22EE-688D-EE67-702B-BEDCFB759202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944873945" sldId="275"/>
            <ac:spMk id="3" creationId="{D3AEABCF-1372-179C-2C9E-978C3050CBBE}"/>
          </ac:spMkLst>
        </pc:spChg>
        <pc:spChg chg="mod">
          <ac:chgData name="João Luiz Grave Gross" userId="70663aa8-58a3-482c-a5ab-33e75f2c9147" providerId="ADAL" clId="{542540D9-DCFF-4B9A-8570-34816921DC13}" dt="2025-08-30T01:53:52.366" v="5743"/>
          <ac:spMkLst>
            <pc:docMk/>
            <pc:sldMk cId="3944873945" sldId="275"/>
            <ac:spMk id="4" creationId="{F0246EAD-246E-37B1-4782-6241F6DC12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37165-AD05-40CF-837F-87AAE2E9CB3C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47C67-598D-459E-BBF4-2A6A5D8B3D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42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9A648C8-0436-6FAF-8B52-BA15EFB5F9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1" y="343038"/>
            <a:ext cx="11506200" cy="4792766"/>
          </a:xfrm>
          <a:custGeom>
            <a:avLst/>
            <a:gdLst>
              <a:gd name="connsiteX0" fmla="*/ 292023 w 11506200"/>
              <a:gd name="connsiteY0" fmla="*/ 0 h 4792766"/>
              <a:gd name="connsiteX1" fmla="*/ 11214177 w 11506200"/>
              <a:gd name="connsiteY1" fmla="*/ 0 h 4792766"/>
              <a:gd name="connsiteX2" fmla="*/ 11506200 w 11506200"/>
              <a:gd name="connsiteY2" fmla="*/ 292023 h 4792766"/>
              <a:gd name="connsiteX3" fmla="*/ 11506200 w 11506200"/>
              <a:gd name="connsiteY3" fmla="*/ 4500743 h 4792766"/>
              <a:gd name="connsiteX4" fmla="*/ 11214177 w 11506200"/>
              <a:gd name="connsiteY4" fmla="*/ 4792766 h 4792766"/>
              <a:gd name="connsiteX5" fmla="*/ 292023 w 11506200"/>
              <a:gd name="connsiteY5" fmla="*/ 4792766 h 4792766"/>
              <a:gd name="connsiteX6" fmla="*/ 0 w 11506200"/>
              <a:gd name="connsiteY6" fmla="*/ 4500743 h 4792766"/>
              <a:gd name="connsiteX7" fmla="*/ 0 w 11506200"/>
              <a:gd name="connsiteY7" fmla="*/ 292023 h 4792766"/>
              <a:gd name="connsiteX8" fmla="*/ 292023 w 11506200"/>
              <a:gd name="connsiteY8" fmla="*/ 0 h 479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6200" h="4792766">
                <a:moveTo>
                  <a:pt x="292023" y="0"/>
                </a:moveTo>
                <a:lnTo>
                  <a:pt x="11214177" y="0"/>
                </a:lnTo>
                <a:cubicBezTo>
                  <a:pt x="11375457" y="0"/>
                  <a:pt x="11506200" y="130743"/>
                  <a:pt x="11506200" y="292023"/>
                </a:cubicBezTo>
                <a:lnTo>
                  <a:pt x="11506200" y="4500743"/>
                </a:lnTo>
                <a:cubicBezTo>
                  <a:pt x="11506200" y="4662023"/>
                  <a:pt x="11375457" y="4792766"/>
                  <a:pt x="11214177" y="4792766"/>
                </a:cubicBezTo>
                <a:lnTo>
                  <a:pt x="292023" y="4792766"/>
                </a:lnTo>
                <a:cubicBezTo>
                  <a:pt x="130743" y="4792766"/>
                  <a:pt x="0" y="4662023"/>
                  <a:pt x="0" y="4500743"/>
                </a:cubicBezTo>
                <a:lnTo>
                  <a:pt x="0" y="292023"/>
                </a:lnTo>
                <a:cubicBezTo>
                  <a:pt x="0" y="130743"/>
                  <a:pt x="130743" y="0"/>
                  <a:pt x="292023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5A5CB361-D3A0-4F07-9956-A4088440887D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7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045952" cy="1828800"/>
          </a:xfrm>
        </p:spPr>
        <p:txBody>
          <a:bodyPr anchor="t">
            <a:normAutofit/>
          </a:bodyPr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8464" y="2423160"/>
            <a:ext cx="5486400" cy="3886200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D6ED-30C1-434C-9E13-883544CD1709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384" y="1012952"/>
            <a:ext cx="4023360" cy="16367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E8E4848-C9F6-6844-AB1C-C4F0E8A472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2901" y="345109"/>
            <a:ext cx="6714969" cy="6163508"/>
          </a:xfrm>
          <a:custGeom>
            <a:avLst/>
            <a:gdLst>
              <a:gd name="connsiteX0" fmla="*/ 281857 w 6714969"/>
              <a:gd name="connsiteY0" fmla="*/ 0 h 6163508"/>
              <a:gd name="connsiteX1" fmla="*/ 6433112 w 6714969"/>
              <a:gd name="connsiteY1" fmla="*/ 0 h 6163508"/>
              <a:gd name="connsiteX2" fmla="*/ 6714969 w 6714969"/>
              <a:gd name="connsiteY2" fmla="*/ 281857 h 6163508"/>
              <a:gd name="connsiteX3" fmla="*/ 6714969 w 6714969"/>
              <a:gd name="connsiteY3" fmla="*/ 5881651 h 6163508"/>
              <a:gd name="connsiteX4" fmla="*/ 6433112 w 6714969"/>
              <a:gd name="connsiteY4" fmla="*/ 6163508 h 6163508"/>
              <a:gd name="connsiteX5" fmla="*/ 281857 w 6714969"/>
              <a:gd name="connsiteY5" fmla="*/ 6163508 h 6163508"/>
              <a:gd name="connsiteX6" fmla="*/ 0 w 6714969"/>
              <a:gd name="connsiteY6" fmla="*/ 5881651 h 6163508"/>
              <a:gd name="connsiteX7" fmla="*/ 0 w 6714969"/>
              <a:gd name="connsiteY7" fmla="*/ 281857 h 6163508"/>
              <a:gd name="connsiteX8" fmla="*/ 281857 w 6714969"/>
              <a:gd name="connsiteY8" fmla="*/ 0 h 616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4969" h="6163508">
                <a:moveTo>
                  <a:pt x="281857" y="0"/>
                </a:moveTo>
                <a:lnTo>
                  <a:pt x="6433112" y="0"/>
                </a:lnTo>
                <a:cubicBezTo>
                  <a:pt x="6588777" y="0"/>
                  <a:pt x="6714969" y="126192"/>
                  <a:pt x="6714969" y="281857"/>
                </a:cubicBezTo>
                <a:lnTo>
                  <a:pt x="6714969" y="5881651"/>
                </a:lnTo>
                <a:cubicBezTo>
                  <a:pt x="6714969" y="6037316"/>
                  <a:pt x="6588777" y="6163508"/>
                  <a:pt x="6433112" y="6163508"/>
                </a:cubicBezTo>
                <a:lnTo>
                  <a:pt x="281857" y="6163508"/>
                </a:lnTo>
                <a:cubicBezTo>
                  <a:pt x="126192" y="6163508"/>
                  <a:pt x="0" y="6037316"/>
                  <a:pt x="0" y="5881651"/>
                </a:cubicBezTo>
                <a:lnTo>
                  <a:pt x="0" y="281857"/>
                </a:lnTo>
                <a:cubicBezTo>
                  <a:pt x="0" y="126192"/>
                  <a:pt x="126192" y="0"/>
                  <a:pt x="281857" y="0"/>
                </a:cubicBezTo>
                <a:close/>
              </a:path>
            </a:pathLst>
          </a:cu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44384" y="2896616"/>
            <a:ext cx="4023360" cy="3364992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marL="228600" lvl="0" indent="-228600"/>
            <a:r>
              <a:rPr lang="en-US" dirty="0"/>
              <a:t>Click to edit Master text styles</a:t>
            </a:r>
          </a:p>
          <a:p>
            <a:pPr marL="228600" lvl="1" indent="-228600"/>
            <a:r>
              <a:rPr lang="en-US" dirty="0"/>
              <a:t>Second level</a:t>
            </a:r>
          </a:p>
          <a:p>
            <a:pPr marL="228600" lvl="2" indent="-228600"/>
            <a:r>
              <a:rPr lang="en-US" dirty="0"/>
              <a:t>Third level</a:t>
            </a:r>
          </a:p>
          <a:p>
            <a:pPr marL="228600" lvl="3" indent="-228600"/>
            <a:r>
              <a:rPr lang="en-US" dirty="0"/>
              <a:t>Fourth level</a:t>
            </a:r>
          </a:p>
          <a:p>
            <a:pPr marL="228600" lvl="4" indent="-228600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A9F0-F28D-4CBB-B6B2-41B75FEA0475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7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478024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478024"/>
            <a:ext cx="4325112" cy="24597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8031-D506-4594-9A76-9D37B195C745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9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039112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2039112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6BC3F-B712-47C4-8854-E94AD7571356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0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00200"/>
            <a:ext cx="4142232" cy="46360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1600200"/>
            <a:ext cx="5788152" cy="46360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CF2C-F450-4EC5-86D2-EB2C14EEBFFF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2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4032504" cy="3621024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640080"/>
            <a:ext cx="5971032" cy="57241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A79-491D-47A2-937F-CA21998A7535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5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696" y="640080"/>
            <a:ext cx="7159752" cy="5719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ECC0-AEA6-445E-8230-8330ABD10170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49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408" y="548640"/>
            <a:ext cx="6035040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226A48-373B-47E6-1E90-9892366CC9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0"/>
            <a:ext cx="4501152" cy="6172200"/>
          </a:xfrm>
          <a:custGeom>
            <a:avLst/>
            <a:gdLst>
              <a:gd name="connsiteX0" fmla="*/ 332635 w 4501152"/>
              <a:gd name="connsiteY0" fmla="*/ 0 h 6172200"/>
              <a:gd name="connsiteX1" fmla="*/ 4168517 w 4501152"/>
              <a:gd name="connsiteY1" fmla="*/ 0 h 6172200"/>
              <a:gd name="connsiteX2" fmla="*/ 4501152 w 4501152"/>
              <a:gd name="connsiteY2" fmla="*/ 331423 h 6172200"/>
              <a:gd name="connsiteX3" fmla="*/ 4501152 w 4501152"/>
              <a:gd name="connsiteY3" fmla="*/ 5840778 h 6172200"/>
              <a:gd name="connsiteX4" fmla="*/ 4168517 w 4501152"/>
              <a:gd name="connsiteY4" fmla="*/ 6172200 h 6172200"/>
              <a:gd name="connsiteX5" fmla="*/ 332635 w 4501152"/>
              <a:gd name="connsiteY5" fmla="*/ 6172200 h 6172200"/>
              <a:gd name="connsiteX6" fmla="*/ 0 w 4501152"/>
              <a:gd name="connsiteY6" fmla="*/ 5840778 h 6172200"/>
              <a:gd name="connsiteX7" fmla="*/ 0 w 4501152"/>
              <a:gd name="connsiteY7" fmla="*/ 331423 h 6172200"/>
              <a:gd name="connsiteX8" fmla="*/ 332635 w 4501152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1152" h="6172200">
                <a:moveTo>
                  <a:pt x="332635" y="0"/>
                </a:moveTo>
                <a:lnTo>
                  <a:pt x="4168517" y="0"/>
                </a:lnTo>
                <a:cubicBezTo>
                  <a:pt x="4352226" y="0"/>
                  <a:pt x="4501152" y="148383"/>
                  <a:pt x="4501152" y="331423"/>
                </a:cubicBezTo>
                <a:lnTo>
                  <a:pt x="4501152" y="5840778"/>
                </a:lnTo>
                <a:cubicBezTo>
                  <a:pt x="4501152" y="6023817"/>
                  <a:pt x="4352226" y="6172200"/>
                  <a:pt x="4168517" y="6172200"/>
                </a:cubicBezTo>
                <a:lnTo>
                  <a:pt x="332635" y="6172200"/>
                </a:lnTo>
                <a:cubicBezTo>
                  <a:pt x="148926" y="6172200"/>
                  <a:pt x="0" y="6023817"/>
                  <a:pt x="0" y="5840778"/>
                </a:cubicBezTo>
                <a:lnTo>
                  <a:pt x="0" y="331423"/>
                </a:lnTo>
                <a:cubicBezTo>
                  <a:pt x="0" y="148383"/>
                  <a:pt x="148926" y="0"/>
                  <a:pt x="33263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50408" y="1828800"/>
            <a:ext cx="6035040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62910BB-B356-4E1E-9EF6-AA69F18758E6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64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0B20-A004-471C-A09C-39CE2996BC18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11DC52-D1FD-A255-1A04-7A15A9DE3C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3304" y="352327"/>
            <a:ext cx="4495799" cy="6172200"/>
          </a:xfrm>
          <a:custGeom>
            <a:avLst/>
            <a:gdLst>
              <a:gd name="connsiteX0" fmla="*/ 293171 w 4495799"/>
              <a:gd name="connsiteY0" fmla="*/ 0 h 6172200"/>
              <a:gd name="connsiteX1" fmla="*/ 4202628 w 4495799"/>
              <a:gd name="connsiteY1" fmla="*/ 0 h 6172200"/>
              <a:gd name="connsiteX2" fmla="*/ 4495799 w 4495799"/>
              <a:gd name="connsiteY2" fmla="*/ 293171 h 6172200"/>
              <a:gd name="connsiteX3" fmla="*/ 4495799 w 4495799"/>
              <a:gd name="connsiteY3" fmla="*/ 5879029 h 6172200"/>
              <a:gd name="connsiteX4" fmla="*/ 4202628 w 4495799"/>
              <a:gd name="connsiteY4" fmla="*/ 6172200 h 6172200"/>
              <a:gd name="connsiteX5" fmla="*/ 293171 w 4495799"/>
              <a:gd name="connsiteY5" fmla="*/ 6172200 h 6172200"/>
              <a:gd name="connsiteX6" fmla="*/ 0 w 4495799"/>
              <a:gd name="connsiteY6" fmla="*/ 5879029 h 6172200"/>
              <a:gd name="connsiteX7" fmla="*/ 0 w 4495799"/>
              <a:gd name="connsiteY7" fmla="*/ 293171 h 6172200"/>
              <a:gd name="connsiteX8" fmla="*/ 293171 w 4495799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5799" h="6172200">
                <a:moveTo>
                  <a:pt x="293171" y="0"/>
                </a:moveTo>
                <a:lnTo>
                  <a:pt x="4202628" y="0"/>
                </a:lnTo>
                <a:cubicBezTo>
                  <a:pt x="4364542" y="0"/>
                  <a:pt x="4495799" y="131257"/>
                  <a:pt x="4495799" y="293171"/>
                </a:cubicBezTo>
                <a:lnTo>
                  <a:pt x="4495799" y="5879029"/>
                </a:lnTo>
                <a:cubicBezTo>
                  <a:pt x="4495799" y="6040943"/>
                  <a:pt x="4364542" y="6172200"/>
                  <a:pt x="4202628" y="6172200"/>
                </a:cubicBezTo>
                <a:lnTo>
                  <a:pt x="293171" y="6172200"/>
                </a:lnTo>
                <a:cubicBezTo>
                  <a:pt x="131257" y="6172200"/>
                  <a:pt x="0" y="6040943"/>
                  <a:pt x="0" y="5879029"/>
                </a:cubicBezTo>
                <a:lnTo>
                  <a:pt x="0" y="293171"/>
                </a:lnTo>
                <a:cubicBezTo>
                  <a:pt x="0" y="131257"/>
                  <a:pt x="131257" y="0"/>
                  <a:pt x="293171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4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676656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39F8C7-DD74-7177-C2DA-02533B6576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44424"/>
            <a:ext cx="3808553" cy="6172200"/>
          </a:xfrm>
          <a:custGeom>
            <a:avLst/>
            <a:gdLst>
              <a:gd name="connsiteX0" fmla="*/ 292116 w 3808553"/>
              <a:gd name="connsiteY0" fmla="*/ 0 h 6172200"/>
              <a:gd name="connsiteX1" fmla="*/ 3516437 w 3808553"/>
              <a:gd name="connsiteY1" fmla="*/ 0 h 6172200"/>
              <a:gd name="connsiteX2" fmla="*/ 3808553 w 3808553"/>
              <a:gd name="connsiteY2" fmla="*/ 292116 h 6172200"/>
              <a:gd name="connsiteX3" fmla="*/ 3808553 w 3808553"/>
              <a:gd name="connsiteY3" fmla="*/ 5880084 h 6172200"/>
              <a:gd name="connsiteX4" fmla="*/ 3516437 w 3808553"/>
              <a:gd name="connsiteY4" fmla="*/ 6172200 h 6172200"/>
              <a:gd name="connsiteX5" fmla="*/ 292116 w 3808553"/>
              <a:gd name="connsiteY5" fmla="*/ 6172200 h 6172200"/>
              <a:gd name="connsiteX6" fmla="*/ 0 w 3808553"/>
              <a:gd name="connsiteY6" fmla="*/ 5880084 h 6172200"/>
              <a:gd name="connsiteX7" fmla="*/ 0 w 3808553"/>
              <a:gd name="connsiteY7" fmla="*/ 292116 h 6172200"/>
              <a:gd name="connsiteX8" fmla="*/ 292116 w 3808553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553" h="6172200">
                <a:moveTo>
                  <a:pt x="292116" y="0"/>
                </a:moveTo>
                <a:lnTo>
                  <a:pt x="3516437" y="0"/>
                </a:lnTo>
                <a:cubicBezTo>
                  <a:pt x="3677768" y="0"/>
                  <a:pt x="3808553" y="130785"/>
                  <a:pt x="3808553" y="292116"/>
                </a:cubicBezTo>
                <a:lnTo>
                  <a:pt x="3808553" y="5880084"/>
                </a:lnTo>
                <a:cubicBezTo>
                  <a:pt x="3808553" y="6041415"/>
                  <a:pt x="3677768" y="6172200"/>
                  <a:pt x="3516437" y="6172200"/>
                </a:cubicBezTo>
                <a:lnTo>
                  <a:pt x="292116" y="6172200"/>
                </a:lnTo>
                <a:cubicBezTo>
                  <a:pt x="130785" y="6172200"/>
                  <a:pt x="0" y="6041415"/>
                  <a:pt x="0" y="5880084"/>
                </a:cubicBezTo>
                <a:lnTo>
                  <a:pt x="0" y="292116"/>
                </a:lnTo>
                <a:cubicBezTo>
                  <a:pt x="0" y="130785"/>
                  <a:pt x="130785" y="0"/>
                  <a:pt x="2921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0076" y="1380744"/>
            <a:ext cx="676656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FA03E86-CE53-4CE4-AF06-E870A663030F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DC5-C96C-4C2E-B22D-93D764C3B6F2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51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C3ADE-C383-4FAD-B241-EE91D3116F3B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FEEE5C-15B3-8386-23D3-B6B236C668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46768" y="344424"/>
            <a:ext cx="3808553" cy="6172200"/>
          </a:xfrm>
          <a:custGeom>
            <a:avLst/>
            <a:gdLst>
              <a:gd name="connsiteX0" fmla="*/ 292116 w 3808553"/>
              <a:gd name="connsiteY0" fmla="*/ 0 h 6172200"/>
              <a:gd name="connsiteX1" fmla="*/ 3516437 w 3808553"/>
              <a:gd name="connsiteY1" fmla="*/ 0 h 6172200"/>
              <a:gd name="connsiteX2" fmla="*/ 3808553 w 3808553"/>
              <a:gd name="connsiteY2" fmla="*/ 292116 h 6172200"/>
              <a:gd name="connsiteX3" fmla="*/ 3808553 w 3808553"/>
              <a:gd name="connsiteY3" fmla="*/ 5880084 h 6172200"/>
              <a:gd name="connsiteX4" fmla="*/ 3516437 w 3808553"/>
              <a:gd name="connsiteY4" fmla="*/ 6172200 h 6172200"/>
              <a:gd name="connsiteX5" fmla="*/ 292116 w 3808553"/>
              <a:gd name="connsiteY5" fmla="*/ 6172200 h 6172200"/>
              <a:gd name="connsiteX6" fmla="*/ 0 w 3808553"/>
              <a:gd name="connsiteY6" fmla="*/ 5880084 h 6172200"/>
              <a:gd name="connsiteX7" fmla="*/ 0 w 3808553"/>
              <a:gd name="connsiteY7" fmla="*/ 292116 h 6172200"/>
              <a:gd name="connsiteX8" fmla="*/ 292116 w 3808553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553" h="6172200">
                <a:moveTo>
                  <a:pt x="292116" y="0"/>
                </a:moveTo>
                <a:lnTo>
                  <a:pt x="3516437" y="0"/>
                </a:lnTo>
                <a:cubicBezTo>
                  <a:pt x="3677768" y="0"/>
                  <a:pt x="3808553" y="130785"/>
                  <a:pt x="3808553" y="292116"/>
                </a:cubicBezTo>
                <a:lnTo>
                  <a:pt x="3808553" y="5880084"/>
                </a:lnTo>
                <a:cubicBezTo>
                  <a:pt x="3808553" y="6041415"/>
                  <a:pt x="3677768" y="6172200"/>
                  <a:pt x="3516437" y="6172200"/>
                </a:cubicBezTo>
                <a:lnTo>
                  <a:pt x="292116" y="6172200"/>
                </a:lnTo>
                <a:cubicBezTo>
                  <a:pt x="130785" y="6172200"/>
                  <a:pt x="0" y="6041415"/>
                  <a:pt x="0" y="5880084"/>
                </a:cubicBezTo>
                <a:lnTo>
                  <a:pt x="0" y="292116"/>
                </a:lnTo>
                <a:cubicBezTo>
                  <a:pt x="0" y="130785"/>
                  <a:pt x="130785" y="0"/>
                  <a:pt x="2921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5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601755"/>
            <a:ext cx="438912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281557-D8C5-3666-A17C-BD66A5F9C0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522" y="342902"/>
            <a:ext cx="6249778" cy="6172343"/>
          </a:xfrm>
          <a:custGeom>
            <a:avLst/>
            <a:gdLst>
              <a:gd name="connsiteX0" fmla="*/ 258473 w 6249778"/>
              <a:gd name="connsiteY0" fmla="*/ 0 h 6172343"/>
              <a:gd name="connsiteX1" fmla="*/ 5991306 w 6249778"/>
              <a:gd name="connsiteY1" fmla="*/ 0 h 6172343"/>
              <a:gd name="connsiteX2" fmla="*/ 6249778 w 6249778"/>
              <a:gd name="connsiteY2" fmla="*/ 257942 h 6172343"/>
              <a:gd name="connsiteX3" fmla="*/ 6249778 w 6249778"/>
              <a:gd name="connsiteY3" fmla="*/ 5914401 h 6172343"/>
              <a:gd name="connsiteX4" fmla="*/ 5991306 w 6249778"/>
              <a:gd name="connsiteY4" fmla="*/ 6172343 h 6172343"/>
              <a:gd name="connsiteX5" fmla="*/ 258473 w 6249778"/>
              <a:gd name="connsiteY5" fmla="*/ 6172343 h 6172343"/>
              <a:gd name="connsiteX6" fmla="*/ 0 w 6249778"/>
              <a:gd name="connsiteY6" fmla="*/ 5914401 h 6172343"/>
              <a:gd name="connsiteX7" fmla="*/ 0 w 6249778"/>
              <a:gd name="connsiteY7" fmla="*/ 257942 h 6172343"/>
              <a:gd name="connsiteX8" fmla="*/ 258473 w 6249778"/>
              <a:gd name="connsiteY8" fmla="*/ 0 h 61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9778" h="6172343">
                <a:moveTo>
                  <a:pt x="258473" y="0"/>
                </a:moveTo>
                <a:lnTo>
                  <a:pt x="5991306" y="0"/>
                </a:lnTo>
                <a:cubicBezTo>
                  <a:pt x="6134057" y="0"/>
                  <a:pt x="6249778" y="115484"/>
                  <a:pt x="6249778" y="257942"/>
                </a:cubicBezTo>
                <a:lnTo>
                  <a:pt x="6249778" y="5914401"/>
                </a:lnTo>
                <a:cubicBezTo>
                  <a:pt x="6249778" y="6056859"/>
                  <a:pt x="6134057" y="6172343"/>
                  <a:pt x="5991306" y="6172343"/>
                </a:cubicBezTo>
                <a:lnTo>
                  <a:pt x="258473" y="6172343"/>
                </a:lnTo>
                <a:cubicBezTo>
                  <a:pt x="115722" y="6172343"/>
                  <a:pt x="0" y="6056859"/>
                  <a:pt x="0" y="5914401"/>
                </a:cubicBezTo>
                <a:lnTo>
                  <a:pt x="0" y="257942"/>
                </a:lnTo>
                <a:cubicBezTo>
                  <a:pt x="0" y="115484"/>
                  <a:pt x="115722" y="0"/>
                  <a:pt x="258473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2276856"/>
            <a:ext cx="438912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E5ACAA0-61D8-40E6-A863-3A95CCE0CAA6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81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448056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7" y="2276856"/>
            <a:ext cx="448056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DE93-A6B1-401A-BEF2-E973E6F61C42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846273-A5CB-BDCB-C625-903F863EC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37594" y="342900"/>
            <a:ext cx="6111507" cy="6172338"/>
          </a:xfrm>
          <a:custGeom>
            <a:avLst/>
            <a:gdLst>
              <a:gd name="connsiteX0" fmla="*/ 269395 w 6111507"/>
              <a:gd name="connsiteY0" fmla="*/ 0 h 6172338"/>
              <a:gd name="connsiteX1" fmla="*/ 5842112 w 6111507"/>
              <a:gd name="connsiteY1" fmla="*/ 0 h 6172338"/>
              <a:gd name="connsiteX2" fmla="*/ 6111507 w 6111507"/>
              <a:gd name="connsiteY2" fmla="*/ 268145 h 6172338"/>
              <a:gd name="connsiteX3" fmla="*/ 6111507 w 6111507"/>
              <a:gd name="connsiteY3" fmla="*/ 5904194 h 6172338"/>
              <a:gd name="connsiteX4" fmla="*/ 5842112 w 6111507"/>
              <a:gd name="connsiteY4" fmla="*/ 6172338 h 6172338"/>
              <a:gd name="connsiteX5" fmla="*/ 269395 w 6111507"/>
              <a:gd name="connsiteY5" fmla="*/ 6172338 h 6172338"/>
              <a:gd name="connsiteX6" fmla="*/ 0 w 6111507"/>
              <a:gd name="connsiteY6" fmla="*/ 5904194 h 6172338"/>
              <a:gd name="connsiteX7" fmla="*/ 0 w 6111507"/>
              <a:gd name="connsiteY7" fmla="*/ 268145 h 6172338"/>
              <a:gd name="connsiteX8" fmla="*/ 269395 w 6111507"/>
              <a:gd name="connsiteY8" fmla="*/ 0 h 61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1507" h="6172338">
                <a:moveTo>
                  <a:pt x="269395" y="0"/>
                </a:moveTo>
                <a:lnTo>
                  <a:pt x="5842112" y="0"/>
                </a:lnTo>
                <a:cubicBezTo>
                  <a:pt x="5990895" y="0"/>
                  <a:pt x="6111507" y="120052"/>
                  <a:pt x="6111507" y="268145"/>
                </a:cubicBezTo>
                <a:lnTo>
                  <a:pt x="6111507" y="5904194"/>
                </a:lnTo>
                <a:cubicBezTo>
                  <a:pt x="6111507" y="6052286"/>
                  <a:pt x="5990895" y="6172338"/>
                  <a:pt x="5842112" y="6172338"/>
                </a:cubicBezTo>
                <a:lnTo>
                  <a:pt x="269395" y="6172338"/>
                </a:lnTo>
                <a:cubicBezTo>
                  <a:pt x="120612" y="6172338"/>
                  <a:pt x="0" y="6052286"/>
                  <a:pt x="0" y="5904194"/>
                </a:cubicBezTo>
                <a:lnTo>
                  <a:pt x="0" y="268145"/>
                </a:lnTo>
                <a:cubicBezTo>
                  <a:pt x="0" y="120052"/>
                  <a:pt x="120612" y="0"/>
                  <a:pt x="26939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0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320040"/>
            <a:ext cx="438912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281557-D8C5-3666-A17C-BD66A5F9C0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522" y="342902"/>
            <a:ext cx="6249778" cy="6172343"/>
          </a:xfrm>
          <a:custGeom>
            <a:avLst/>
            <a:gdLst>
              <a:gd name="connsiteX0" fmla="*/ 258473 w 6249778"/>
              <a:gd name="connsiteY0" fmla="*/ 0 h 6172343"/>
              <a:gd name="connsiteX1" fmla="*/ 5991306 w 6249778"/>
              <a:gd name="connsiteY1" fmla="*/ 0 h 6172343"/>
              <a:gd name="connsiteX2" fmla="*/ 6249778 w 6249778"/>
              <a:gd name="connsiteY2" fmla="*/ 257942 h 6172343"/>
              <a:gd name="connsiteX3" fmla="*/ 6249778 w 6249778"/>
              <a:gd name="connsiteY3" fmla="*/ 5914401 h 6172343"/>
              <a:gd name="connsiteX4" fmla="*/ 5991306 w 6249778"/>
              <a:gd name="connsiteY4" fmla="*/ 6172343 h 6172343"/>
              <a:gd name="connsiteX5" fmla="*/ 258473 w 6249778"/>
              <a:gd name="connsiteY5" fmla="*/ 6172343 h 6172343"/>
              <a:gd name="connsiteX6" fmla="*/ 0 w 6249778"/>
              <a:gd name="connsiteY6" fmla="*/ 5914401 h 6172343"/>
              <a:gd name="connsiteX7" fmla="*/ 0 w 6249778"/>
              <a:gd name="connsiteY7" fmla="*/ 257942 h 6172343"/>
              <a:gd name="connsiteX8" fmla="*/ 258473 w 6249778"/>
              <a:gd name="connsiteY8" fmla="*/ 0 h 61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9778" h="6172343">
                <a:moveTo>
                  <a:pt x="258473" y="0"/>
                </a:moveTo>
                <a:lnTo>
                  <a:pt x="5991306" y="0"/>
                </a:lnTo>
                <a:cubicBezTo>
                  <a:pt x="6134057" y="0"/>
                  <a:pt x="6249778" y="115484"/>
                  <a:pt x="6249778" y="257942"/>
                </a:cubicBezTo>
                <a:lnTo>
                  <a:pt x="6249778" y="5914401"/>
                </a:lnTo>
                <a:cubicBezTo>
                  <a:pt x="6249778" y="6056859"/>
                  <a:pt x="6134057" y="6172343"/>
                  <a:pt x="5991306" y="6172343"/>
                </a:cubicBezTo>
                <a:lnTo>
                  <a:pt x="258473" y="6172343"/>
                </a:lnTo>
                <a:cubicBezTo>
                  <a:pt x="115722" y="6172343"/>
                  <a:pt x="0" y="6056859"/>
                  <a:pt x="0" y="5914401"/>
                </a:cubicBezTo>
                <a:lnTo>
                  <a:pt x="0" y="257942"/>
                </a:lnTo>
                <a:cubicBezTo>
                  <a:pt x="0" y="115484"/>
                  <a:pt x="115722" y="0"/>
                  <a:pt x="258473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1380744"/>
            <a:ext cx="438912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E2D1C80-3E13-4421-AB94-FA5DC61EC52B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8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320040"/>
            <a:ext cx="4573413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6" y="1380744"/>
            <a:ext cx="4573413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149D-AAAF-49C7-8A9D-E6F2449D184C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846273-A5CB-BDCB-C625-903F863EC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37594" y="342900"/>
            <a:ext cx="6111507" cy="6172338"/>
          </a:xfrm>
          <a:custGeom>
            <a:avLst/>
            <a:gdLst>
              <a:gd name="connsiteX0" fmla="*/ 269395 w 6111507"/>
              <a:gd name="connsiteY0" fmla="*/ 0 h 6172338"/>
              <a:gd name="connsiteX1" fmla="*/ 5842112 w 6111507"/>
              <a:gd name="connsiteY1" fmla="*/ 0 h 6172338"/>
              <a:gd name="connsiteX2" fmla="*/ 6111507 w 6111507"/>
              <a:gd name="connsiteY2" fmla="*/ 268145 h 6172338"/>
              <a:gd name="connsiteX3" fmla="*/ 6111507 w 6111507"/>
              <a:gd name="connsiteY3" fmla="*/ 5904194 h 6172338"/>
              <a:gd name="connsiteX4" fmla="*/ 5842112 w 6111507"/>
              <a:gd name="connsiteY4" fmla="*/ 6172338 h 6172338"/>
              <a:gd name="connsiteX5" fmla="*/ 269395 w 6111507"/>
              <a:gd name="connsiteY5" fmla="*/ 6172338 h 6172338"/>
              <a:gd name="connsiteX6" fmla="*/ 0 w 6111507"/>
              <a:gd name="connsiteY6" fmla="*/ 5904194 h 6172338"/>
              <a:gd name="connsiteX7" fmla="*/ 0 w 6111507"/>
              <a:gd name="connsiteY7" fmla="*/ 268145 h 6172338"/>
              <a:gd name="connsiteX8" fmla="*/ 269395 w 6111507"/>
              <a:gd name="connsiteY8" fmla="*/ 0 h 61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1507" h="6172338">
                <a:moveTo>
                  <a:pt x="269395" y="0"/>
                </a:moveTo>
                <a:lnTo>
                  <a:pt x="5842112" y="0"/>
                </a:lnTo>
                <a:cubicBezTo>
                  <a:pt x="5990895" y="0"/>
                  <a:pt x="6111507" y="120052"/>
                  <a:pt x="6111507" y="268145"/>
                </a:cubicBezTo>
                <a:lnTo>
                  <a:pt x="6111507" y="5904194"/>
                </a:lnTo>
                <a:cubicBezTo>
                  <a:pt x="6111507" y="6052286"/>
                  <a:pt x="5990895" y="6172338"/>
                  <a:pt x="5842112" y="6172338"/>
                </a:cubicBezTo>
                <a:lnTo>
                  <a:pt x="269395" y="6172338"/>
                </a:lnTo>
                <a:cubicBezTo>
                  <a:pt x="120612" y="6172338"/>
                  <a:pt x="0" y="6052286"/>
                  <a:pt x="0" y="5904194"/>
                </a:cubicBezTo>
                <a:lnTo>
                  <a:pt x="0" y="268145"/>
                </a:lnTo>
                <a:cubicBezTo>
                  <a:pt x="0" y="120052"/>
                  <a:pt x="120612" y="0"/>
                  <a:pt x="26939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01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0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1"/>
            <a:ext cx="7391400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81E9FAD-CB1C-45FF-A8BC-28EBDB0E7C90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8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02843" y="342901"/>
            <a:ext cx="7346257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510CFBE-C968-4591-8E57-F31E41AFB964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20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1078992"/>
            <a:ext cx="3273552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1"/>
            <a:ext cx="7391400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BBAA7D9-0A22-4F46-8031-4852CC0D5860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13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5111854"/>
            <a:ext cx="3739279" cy="138988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5837EDE-723C-6CF6-EB95-3AEDA1F07E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9373" y="320043"/>
            <a:ext cx="11509730" cy="4404825"/>
          </a:xfrm>
          <a:custGeom>
            <a:avLst/>
            <a:gdLst>
              <a:gd name="connsiteX0" fmla="*/ 299132 w 11509730"/>
              <a:gd name="connsiteY0" fmla="*/ 0 h 4404825"/>
              <a:gd name="connsiteX1" fmla="*/ 11210598 w 11509730"/>
              <a:gd name="connsiteY1" fmla="*/ 0 h 4404825"/>
              <a:gd name="connsiteX2" fmla="*/ 11509730 w 11509730"/>
              <a:gd name="connsiteY2" fmla="*/ 299132 h 4404825"/>
              <a:gd name="connsiteX3" fmla="*/ 11509730 w 11509730"/>
              <a:gd name="connsiteY3" fmla="*/ 4105693 h 4404825"/>
              <a:gd name="connsiteX4" fmla="*/ 11210598 w 11509730"/>
              <a:gd name="connsiteY4" fmla="*/ 4404825 h 4404825"/>
              <a:gd name="connsiteX5" fmla="*/ 299132 w 11509730"/>
              <a:gd name="connsiteY5" fmla="*/ 4404825 h 4404825"/>
              <a:gd name="connsiteX6" fmla="*/ 0 w 11509730"/>
              <a:gd name="connsiteY6" fmla="*/ 4105693 h 4404825"/>
              <a:gd name="connsiteX7" fmla="*/ 0 w 11509730"/>
              <a:gd name="connsiteY7" fmla="*/ 299132 h 4404825"/>
              <a:gd name="connsiteX8" fmla="*/ 299132 w 11509730"/>
              <a:gd name="connsiteY8" fmla="*/ 0 h 44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4404825">
                <a:moveTo>
                  <a:pt x="299132" y="0"/>
                </a:moveTo>
                <a:lnTo>
                  <a:pt x="11210598" y="0"/>
                </a:lnTo>
                <a:cubicBezTo>
                  <a:pt x="11375804" y="0"/>
                  <a:pt x="11509730" y="133926"/>
                  <a:pt x="11509730" y="299132"/>
                </a:cubicBezTo>
                <a:lnTo>
                  <a:pt x="11509730" y="4105693"/>
                </a:lnTo>
                <a:cubicBezTo>
                  <a:pt x="11509730" y="4270899"/>
                  <a:pt x="11375804" y="4404825"/>
                  <a:pt x="11210598" y="4404825"/>
                </a:cubicBezTo>
                <a:lnTo>
                  <a:pt x="299132" y="4404825"/>
                </a:lnTo>
                <a:cubicBezTo>
                  <a:pt x="133926" y="4404825"/>
                  <a:pt x="0" y="4270899"/>
                  <a:pt x="0" y="4105693"/>
                </a:cubicBezTo>
                <a:lnTo>
                  <a:pt x="0" y="299132"/>
                </a:lnTo>
                <a:cubicBezTo>
                  <a:pt x="0" y="133926"/>
                  <a:pt x="133926" y="0"/>
                  <a:pt x="299132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6D8A-C267-445F-A5F2-83ABED06E8BD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51928" y="5111854"/>
            <a:ext cx="6400800" cy="13898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4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BCE7E7D-ED4A-B625-6CB8-4D71682F63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20042"/>
            <a:ext cx="11509730" cy="3458229"/>
          </a:xfrm>
          <a:custGeom>
            <a:avLst/>
            <a:gdLst>
              <a:gd name="connsiteX0" fmla="*/ 351529 w 11509730"/>
              <a:gd name="connsiteY0" fmla="*/ 0 h 3458229"/>
              <a:gd name="connsiteX1" fmla="*/ 11158201 w 11509730"/>
              <a:gd name="connsiteY1" fmla="*/ 0 h 3458229"/>
              <a:gd name="connsiteX2" fmla="*/ 11509730 w 11509730"/>
              <a:gd name="connsiteY2" fmla="*/ 351529 h 3458229"/>
              <a:gd name="connsiteX3" fmla="*/ 11509730 w 11509730"/>
              <a:gd name="connsiteY3" fmla="*/ 3106700 h 3458229"/>
              <a:gd name="connsiteX4" fmla="*/ 11158201 w 11509730"/>
              <a:gd name="connsiteY4" fmla="*/ 3458229 h 3458229"/>
              <a:gd name="connsiteX5" fmla="*/ 351529 w 11509730"/>
              <a:gd name="connsiteY5" fmla="*/ 3458229 h 3458229"/>
              <a:gd name="connsiteX6" fmla="*/ 0 w 11509730"/>
              <a:gd name="connsiteY6" fmla="*/ 3106700 h 3458229"/>
              <a:gd name="connsiteX7" fmla="*/ 0 w 11509730"/>
              <a:gd name="connsiteY7" fmla="*/ 351529 h 3458229"/>
              <a:gd name="connsiteX8" fmla="*/ 351529 w 11509730"/>
              <a:gd name="connsiteY8" fmla="*/ 0 h 345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3458229">
                <a:moveTo>
                  <a:pt x="351529" y="0"/>
                </a:moveTo>
                <a:lnTo>
                  <a:pt x="11158201" y="0"/>
                </a:lnTo>
                <a:cubicBezTo>
                  <a:pt x="11352345" y="0"/>
                  <a:pt x="11509730" y="157385"/>
                  <a:pt x="11509730" y="351529"/>
                </a:cubicBezTo>
                <a:lnTo>
                  <a:pt x="11509730" y="3106700"/>
                </a:lnTo>
                <a:cubicBezTo>
                  <a:pt x="11509730" y="3300844"/>
                  <a:pt x="11352345" y="3458229"/>
                  <a:pt x="11158201" y="3458229"/>
                </a:cubicBezTo>
                <a:lnTo>
                  <a:pt x="351529" y="3458229"/>
                </a:lnTo>
                <a:cubicBezTo>
                  <a:pt x="157385" y="3458229"/>
                  <a:pt x="0" y="3300844"/>
                  <a:pt x="0" y="3106700"/>
                </a:cubicBezTo>
                <a:lnTo>
                  <a:pt x="0" y="351529"/>
                </a:lnTo>
                <a:cubicBezTo>
                  <a:pt x="0" y="157385"/>
                  <a:pt x="157385" y="0"/>
                  <a:pt x="35152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3BB16-461A-42F3-8ED5-1C1B26A7B645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5FC269D-AA10-2D35-8DD6-33E0E2CC40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1348" y="343038"/>
            <a:ext cx="6257031" cy="6172200"/>
          </a:xfrm>
          <a:custGeom>
            <a:avLst/>
            <a:gdLst>
              <a:gd name="connsiteX0" fmla="*/ 318609 w 6257031"/>
              <a:gd name="connsiteY0" fmla="*/ 0 h 6172200"/>
              <a:gd name="connsiteX1" fmla="*/ 5938422 w 6257031"/>
              <a:gd name="connsiteY1" fmla="*/ 0 h 6172200"/>
              <a:gd name="connsiteX2" fmla="*/ 6257031 w 6257031"/>
              <a:gd name="connsiteY2" fmla="*/ 318609 h 6172200"/>
              <a:gd name="connsiteX3" fmla="*/ 6257031 w 6257031"/>
              <a:gd name="connsiteY3" fmla="*/ 5853591 h 6172200"/>
              <a:gd name="connsiteX4" fmla="*/ 5938422 w 6257031"/>
              <a:gd name="connsiteY4" fmla="*/ 6172200 h 6172200"/>
              <a:gd name="connsiteX5" fmla="*/ 318609 w 6257031"/>
              <a:gd name="connsiteY5" fmla="*/ 6172200 h 6172200"/>
              <a:gd name="connsiteX6" fmla="*/ 0 w 6257031"/>
              <a:gd name="connsiteY6" fmla="*/ 5853591 h 6172200"/>
              <a:gd name="connsiteX7" fmla="*/ 0 w 6257031"/>
              <a:gd name="connsiteY7" fmla="*/ 318609 h 6172200"/>
              <a:gd name="connsiteX8" fmla="*/ 318609 w 6257031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031" h="6172200">
                <a:moveTo>
                  <a:pt x="318609" y="0"/>
                </a:moveTo>
                <a:lnTo>
                  <a:pt x="5938422" y="0"/>
                </a:lnTo>
                <a:cubicBezTo>
                  <a:pt x="6114385" y="0"/>
                  <a:pt x="6257031" y="142646"/>
                  <a:pt x="6257031" y="318609"/>
                </a:cubicBezTo>
                <a:lnTo>
                  <a:pt x="6257031" y="5853591"/>
                </a:lnTo>
                <a:cubicBezTo>
                  <a:pt x="6257031" y="6029554"/>
                  <a:pt x="6114385" y="6172200"/>
                  <a:pt x="5938422" y="6172200"/>
                </a:cubicBezTo>
                <a:lnTo>
                  <a:pt x="318609" y="6172200"/>
                </a:lnTo>
                <a:cubicBezTo>
                  <a:pt x="142646" y="6172200"/>
                  <a:pt x="0" y="6029554"/>
                  <a:pt x="0" y="5853591"/>
                </a:cubicBezTo>
                <a:lnTo>
                  <a:pt x="0" y="318609"/>
                </a:lnTo>
                <a:cubicBezTo>
                  <a:pt x="0" y="142646"/>
                  <a:pt x="142646" y="0"/>
                  <a:pt x="318609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E221F185-75C3-4B3C-AA1F-553DC8149EBC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69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6A25225-80A2-7139-2A81-39CA926639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067414"/>
            <a:ext cx="11509730" cy="3458229"/>
          </a:xfrm>
          <a:custGeom>
            <a:avLst/>
            <a:gdLst>
              <a:gd name="connsiteX0" fmla="*/ 351529 w 11509730"/>
              <a:gd name="connsiteY0" fmla="*/ 0 h 3458229"/>
              <a:gd name="connsiteX1" fmla="*/ 11158201 w 11509730"/>
              <a:gd name="connsiteY1" fmla="*/ 0 h 3458229"/>
              <a:gd name="connsiteX2" fmla="*/ 11509730 w 11509730"/>
              <a:gd name="connsiteY2" fmla="*/ 351529 h 3458229"/>
              <a:gd name="connsiteX3" fmla="*/ 11509730 w 11509730"/>
              <a:gd name="connsiteY3" fmla="*/ 3106700 h 3458229"/>
              <a:gd name="connsiteX4" fmla="*/ 11158201 w 11509730"/>
              <a:gd name="connsiteY4" fmla="*/ 3458229 h 3458229"/>
              <a:gd name="connsiteX5" fmla="*/ 351529 w 11509730"/>
              <a:gd name="connsiteY5" fmla="*/ 3458229 h 3458229"/>
              <a:gd name="connsiteX6" fmla="*/ 0 w 11509730"/>
              <a:gd name="connsiteY6" fmla="*/ 3106700 h 3458229"/>
              <a:gd name="connsiteX7" fmla="*/ 0 w 11509730"/>
              <a:gd name="connsiteY7" fmla="*/ 351529 h 3458229"/>
              <a:gd name="connsiteX8" fmla="*/ 351529 w 11509730"/>
              <a:gd name="connsiteY8" fmla="*/ 0 h 345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3458229">
                <a:moveTo>
                  <a:pt x="351529" y="0"/>
                </a:moveTo>
                <a:lnTo>
                  <a:pt x="11158201" y="0"/>
                </a:lnTo>
                <a:cubicBezTo>
                  <a:pt x="11352345" y="0"/>
                  <a:pt x="11509730" y="157385"/>
                  <a:pt x="11509730" y="351529"/>
                </a:cubicBezTo>
                <a:lnTo>
                  <a:pt x="11509730" y="3106700"/>
                </a:lnTo>
                <a:cubicBezTo>
                  <a:pt x="11509730" y="3300844"/>
                  <a:pt x="11352345" y="3458229"/>
                  <a:pt x="11158201" y="3458229"/>
                </a:cubicBezTo>
                <a:lnTo>
                  <a:pt x="351529" y="3458229"/>
                </a:lnTo>
                <a:cubicBezTo>
                  <a:pt x="157385" y="3458229"/>
                  <a:pt x="0" y="3300844"/>
                  <a:pt x="0" y="3106700"/>
                </a:cubicBezTo>
                <a:lnTo>
                  <a:pt x="0" y="351529"/>
                </a:lnTo>
                <a:cubicBezTo>
                  <a:pt x="0" y="157385"/>
                  <a:pt x="157385" y="0"/>
                  <a:pt x="35152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38328"/>
          </a:xfrm>
        </p:spPr>
        <p:txBody>
          <a:bodyPr/>
          <a:lstStyle/>
          <a:p>
            <a:fld id="{ACC73482-79A8-4554-A143-C40EA112FFDB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3832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38328"/>
          </a:xfrm>
        </p:spPr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39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11155680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F6FDB5-F783-3538-287C-754C11C309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768" y="1828800"/>
            <a:ext cx="6176399" cy="4425696"/>
          </a:xfrm>
          <a:custGeom>
            <a:avLst/>
            <a:gdLst>
              <a:gd name="connsiteX0" fmla="*/ 325421 w 6450717"/>
              <a:gd name="connsiteY0" fmla="*/ 0 h 4425696"/>
              <a:gd name="connsiteX1" fmla="*/ 6125296 w 6450717"/>
              <a:gd name="connsiteY1" fmla="*/ 0 h 4425696"/>
              <a:gd name="connsiteX2" fmla="*/ 6450717 w 6450717"/>
              <a:gd name="connsiteY2" fmla="*/ 325421 h 4425696"/>
              <a:gd name="connsiteX3" fmla="*/ 6450717 w 6450717"/>
              <a:gd name="connsiteY3" fmla="*/ 4100275 h 4425696"/>
              <a:gd name="connsiteX4" fmla="*/ 6125296 w 6450717"/>
              <a:gd name="connsiteY4" fmla="*/ 4425696 h 4425696"/>
              <a:gd name="connsiteX5" fmla="*/ 325421 w 6450717"/>
              <a:gd name="connsiteY5" fmla="*/ 4425696 h 4425696"/>
              <a:gd name="connsiteX6" fmla="*/ 0 w 6450717"/>
              <a:gd name="connsiteY6" fmla="*/ 4100275 h 4425696"/>
              <a:gd name="connsiteX7" fmla="*/ 0 w 6450717"/>
              <a:gd name="connsiteY7" fmla="*/ 325421 h 4425696"/>
              <a:gd name="connsiteX8" fmla="*/ 325421 w 6450717"/>
              <a:gd name="connsiteY8" fmla="*/ 0 h 442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50717" h="4425696">
                <a:moveTo>
                  <a:pt x="325421" y="0"/>
                </a:moveTo>
                <a:lnTo>
                  <a:pt x="6125296" y="0"/>
                </a:lnTo>
                <a:cubicBezTo>
                  <a:pt x="6305021" y="0"/>
                  <a:pt x="6450717" y="145696"/>
                  <a:pt x="6450717" y="325421"/>
                </a:cubicBezTo>
                <a:lnTo>
                  <a:pt x="6450717" y="4100275"/>
                </a:lnTo>
                <a:cubicBezTo>
                  <a:pt x="6450717" y="4280000"/>
                  <a:pt x="6305021" y="4425696"/>
                  <a:pt x="6125296" y="4425696"/>
                </a:cubicBezTo>
                <a:lnTo>
                  <a:pt x="325421" y="4425696"/>
                </a:lnTo>
                <a:cubicBezTo>
                  <a:pt x="145696" y="4425696"/>
                  <a:pt x="0" y="4280000"/>
                  <a:pt x="0" y="4100275"/>
                </a:cubicBezTo>
                <a:lnTo>
                  <a:pt x="0" y="325421"/>
                </a:lnTo>
                <a:cubicBezTo>
                  <a:pt x="0" y="145696"/>
                  <a:pt x="145696" y="0"/>
                  <a:pt x="325421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87768" y="1828800"/>
            <a:ext cx="4297680" cy="4428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97F6-40B1-4130-9CC0-49072FDE2D22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72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39"/>
            <a:ext cx="4855464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5F2F272-6D18-7E06-3E9A-D10C5C5021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075" y="2293496"/>
            <a:ext cx="4775158" cy="4039043"/>
          </a:xfrm>
          <a:custGeom>
            <a:avLst/>
            <a:gdLst>
              <a:gd name="connsiteX0" fmla="*/ 305917 w 4855463"/>
              <a:gd name="connsiteY0" fmla="*/ 0 h 4039043"/>
              <a:gd name="connsiteX1" fmla="*/ 4549547 w 4855463"/>
              <a:gd name="connsiteY1" fmla="*/ 0 h 4039043"/>
              <a:gd name="connsiteX2" fmla="*/ 4849249 w 4855463"/>
              <a:gd name="connsiteY2" fmla="*/ 244264 h 4039043"/>
              <a:gd name="connsiteX3" fmla="*/ 4855463 w 4855463"/>
              <a:gd name="connsiteY3" fmla="*/ 305907 h 4039043"/>
              <a:gd name="connsiteX4" fmla="*/ 4855463 w 4855463"/>
              <a:gd name="connsiteY4" fmla="*/ 3733136 h 4039043"/>
              <a:gd name="connsiteX5" fmla="*/ 4849249 w 4855463"/>
              <a:gd name="connsiteY5" fmla="*/ 3794779 h 4039043"/>
              <a:gd name="connsiteX6" fmla="*/ 4549547 w 4855463"/>
              <a:gd name="connsiteY6" fmla="*/ 4039043 h 4039043"/>
              <a:gd name="connsiteX7" fmla="*/ 305917 w 4855463"/>
              <a:gd name="connsiteY7" fmla="*/ 4039043 h 4039043"/>
              <a:gd name="connsiteX8" fmla="*/ 0 w 4855463"/>
              <a:gd name="connsiteY8" fmla="*/ 3733126 h 4039043"/>
              <a:gd name="connsiteX9" fmla="*/ 0 w 4855463"/>
              <a:gd name="connsiteY9" fmla="*/ 305917 h 4039043"/>
              <a:gd name="connsiteX10" fmla="*/ 305917 w 4855463"/>
              <a:gd name="connsiteY10" fmla="*/ 0 h 403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5463" h="4039043">
                <a:moveTo>
                  <a:pt x="305917" y="0"/>
                </a:moveTo>
                <a:lnTo>
                  <a:pt x="4549547" y="0"/>
                </a:lnTo>
                <a:cubicBezTo>
                  <a:pt x="4697381" y="0"/>
                  <a:pt x="4820723" y="104863"/>
                  <a:pt x="4849249" y="244264"/>
                </a:cubicBezTo>
                <a:lnTo>
                  <a:pt x="4855463" y="305907"/>
                </a:lnTo>
                <a:lnTo>
                  <a:pt x="4855463" y="3733136"/>
                </a:lnTo>
                <a:lnTo>
                  <a:pt x="4849249" y="3794779"/>
                </a:lnTo>
                <a:cubicBezTo>
                  <a:pt x="4820723" y="3934180"/>
                  <a:pt x="4697381" y="4039043"/>
                  <a:pt x="4549547" y="4039043"/>
                </a:cubicBezTo>
                <a:lnTo>
                  <a:pt x="305917" y="4039043"/>
                </a:lnTo>
                <a:cubicBezTo>
                  <a:pt x="136964" y="4039043"/>
                  <a:pt x="0" y="3902079"/>
                  <a:pt x="0" y="3733126"/>
                </a:cubicBezTo>
                <a:lnTo>
                  <a:pt x="0" y="305917"/>
                </a:lnTo>
                <a:cubicBezTo>
                  <a:pt x="0" y="136964"/>
                  <a:pt x="136964" y="0"/>
                  <a:pt x="305917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7A8F7-C80F-41DF-B88F-58AAA8CFE67C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4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0218"/>
            <a:ext cx="382743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4639E5C-EF58-65A1-C364-F58DE76158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075" y="2293494"/>
            <a:ext cx="3666744" cy="4039044"/>
          </a:xfrm>
          <a:custGeom>
            <a:avLst/>
            <a:gdLst>
              <a:gd name="connsiteX0" fmla="*/ 292716 w 3666744"/>
              <a:gd name="connsiteY0" fmla="*/ 0 h 4039044"/>
              <a:gd name="connsiteX1" fmla="*/ 3374028 w 3666744"/>
              <a:gd name="connsiteY1" fmla="*/ 0 h 4039044"/>
              <a:gd name="connsiteX2" fmla="*/ 3666744 w 3666744"/>
              <a:gd name="connsiteY2" fmla="*/ 292716 h 4039044"/>
              <a:gd name="connsiteX3" fmla="*/ 3666744 w 3666744"/>
              <a:gd name="connsiteY3" fmla="*/ 3746328 h 4039044"/>
              <a:gd name="connsiteX4" fmla="*/ 3374028 w 3666744"/>
              <a:gd name="connsiteY4" fmla="*/ 4039044 h 4039044"/>
              <a:gd name="connsiteX5" fmla="*/ 292716 w 3666744"/>
              <a:gd name="connsiteY5" fmla="*/ 4039044 h 4039044"/>
              <a:gd name="connsiteX6" fmla="*/ 0 w 3666744"/>
              <a:gd name="connsiteY6" fmla="*/ 3746328 h 4039044"/>
              <a:gd name="connsiteX7" fmla="*/ 0 w 3666744"/>
              <a:gd name="connsiteY7" fmla="*/ 292716 h 4039044"/>
              <a:gd name="connsiteX8" fmla="*/ 292716 w 3666744"/>
              <a:gd name="connsiteY8" fmla="*/ 0 h 403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6744" h="4039044">
                <a:moveTo>
                  <a:pt x="292716" y="0"/>
                </a:moveTo>
                <a:lnTo>
                  <a:pt x="3374028" y="0"/>
                </a:lnTo>
                <a:cubicBezTo>
                  <a:pt x="3535691" y="0"/>
                  <a:pt x="3666744" y="131053"/>
                  <a:pt x="3666744" y="292716"/>
                </a:cubicBezTo>
                <a:lnTo>
                  <a:pt x="3666744" y="3746328"/>
                </a:lnTo>
                <a:cubicBezTo>
                  <a:pt x="3666744" y="3907991"/>
                  <a:pt x="3535691" y="4039044"/>
                  <a:pt x="3374028" y="4039044"/>
                </a:cubicBezTo>
                <a:lnTo>
                  <a:pt x="292716" y="4039044"/>
                </a:lnTo>
                <a:cubicBezTo>
                  <a:pt x="131053" y="4039044"/>
                  <a:pt x="0" y="3907991"/>
                  <a:pt x="0" y="3746328"/>
                </a:cubicBezTo>
                <a:lnTo>
                  <a:pt x="0" y="292716"/>
                </a:lnTo>
                <a:cubicBezTo>
                  <a:pt x="0" y="131053"/>
                  <a:pt x="131053" y="0"/>
                  <a:pt x="2927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87" y="549275"/>
            <a:ext cx="6561138" cy="5788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6AC6-D67A-4524-970E-84C464485184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563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992624"/>
            <a:ext cx="11201400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1F8B-1E4F-40A6-B302-1DA3A1F26854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78638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buNone/>
              <a:defRPr sz="278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40782629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992624"/>
            <a:ext cx="11201400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140A-0B1E-4DEB-97D5-C47D738675EC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78638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buNone/>
              <a:defRPr sz="27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361472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80974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DB46-35CC-4332-96BF-2EE0A5BA77BB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603504"/>
            <a:ext cx="11201400" cy="420624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78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669340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D9E6-4B36-4623-BA39-E790911F0839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43789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CF03-959D-4A8D-A11F-ED3751D9DDA1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38147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CCF64-DFA6-4283-BFF4-DF429D795EA9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04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539771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66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517136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2D7726DA-198B-4787-9EBC-75A0992C3644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F28510C-0939-D915-FCC8-7D8AD44757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20113" y="342900"/>
            <a:ext cx="5131133" cy="6172200"/>
          </a:xfrm>
          <a:custGeom>
            <a:avLst/>
            <a:gdLst>
              <a:gd name="connsiteX0" fmla="*/ 305905 w 5334000"/>
              <a:gd name="connsiteY0" fmla="*/ 0 h 6172200"/>
              <a:gd name="connsiteX1" fmla="*/ 5028095 w 5334000"/>
              <a:gd name="connsiteY1" fmla="*/ 0 h 6172200"/>
              <a:gd name="connsiteX2" fmla="*/ 5334000 w 5334000"/>
              <a:gd name="connsiteY2" fmla="*/ 305905 h 6172200"/>
              <a:gd name="connsiteX3" fmla="*/ 5334000 w 5334000"/>
              <a:gd name="connsiteY3" fmla="*/ 5866295 h 6172200"/>
              <a:gd name="connsiteX4" fmla="*/ 5028095 w 5334000"/>
              <a:gd name="connsiteY4" fmla="*/ 6172200 h 6172200"/>
              <a:gd name="connsiteX5" fmla="*/ 305905 w 5334000"/>
              <a:gd name="connsiteY5" fmla="*/ 6172200 h 6172200"/>
              <a:gd name="connsiteX6" fmla="*/ 0 w 5334000"/>
              <a:gd name="connsiteY6" fmla="*/ 5866295 h 6172200"/>
              <a:gd name="connsiteX7" fmla="*/ 0 w 5334000"/>
              <a:gd name="connsiteY7" fmla="*/ 305905 h 6172200"/>
              <a:gd name="connsiteX8" fmla="*/ 305905 w 53340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4000" h="6172200">
                <a:moveTo>
                  <a:pt x="305905" y="0"/>
                </a:moveTo>
                <a:lnTo>
                  <a:pt x="5028095" y="0"/>
                </a:lnTo>
                <a:cubicBezTo>
                  <a:pt x="5197042" y="0"/>
                  <a:pt x="5334000" y="136958"/>
                  <a:pt x="5334000" y="305905"/>
                </a:cubicBezTo>
                <a:lnTo>
                  <a:pt x="5334000" y="5866295"/>
                </a:lnTo>
                <a:cubicBezTo>
                  <a:pt x="5334000" y="6035242"/>
                  <a:pt x="5197042" y="6172200"/>
                  <a:pt x="5028095" y="6172200"/>
                </a:cubicBezTo>
                <a:lnTo>
                  <a:pt x="305905" y="6172200"/>
                </a:lnTo>
                <a:cubicBezTo>
                  <a:pt x="136958" y="6172200"/>
                  <a:pt x="0" y="6035242"/>
                  <a:pt x="0" y="5866295"/>
                </a:cubicBezTo>
                <a:lnTo>
                  <a:pt x="0" y="305905"/>
                </a:lnTo>
                <a:cubicBezTo>
                  <a:pt x="0" y="136958"/>
                  <a:pt x="136958" y="0"/>
                  <a:pt x="305905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582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6776" y="5276088"/>
            <a:ext cx="9061704" cy="466344"/>
          </a:xfr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2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828800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9B7A-2960-479C-B727-901A9D45CBAF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073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51F96B-ED98-BF55-D2B0-047000EF48E1}"/>
              </a:ext>
            </a:extLst>
          </p:cNvPr>
          <p:cNvSpPr/>
          <p:nvPr/>
        </p:nvSpPr>
        <p:spPr>
          <a:xfrm>
            <a:off x="806386" y="760151"/>
            <a:ext cx="10579222" cy="5337698"/>
          </a:xfrm>
          <a:prstGeom prst="roundRect">
            <a:avLst>
              <a:gd name="adj" fmla="val 6093"/>
            </a:avLst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2093976"/>
            <a:ext cx="8695944" cy="2130552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A3736-487E-4F2A-80CA-49CCD14A560C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3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6" y="4965192"/>
            <a:ext cx="9450699" cy="1289304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438912"/>
            <a:ext cx="9619488" cy="452628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CBF1-D179-4F64-AB89-5245ADC3AF7B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6" y="4965192"/>
            <a:ext cx="9148947" cy="1289304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179576"/>
            <a:ext cx="9317736" cy="3785616"/>
          </a:xfrm>
        </p:spPr>
        <p:txBody>
          <a:bodyPr anchor="b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52A1-036F-4B93-8E58-D1056284BEE1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33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94248"/>
            <a:ext cx="11164825" cy="95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0825"/>
            <a:ext cx="5211762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24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BDFE-3386-489C-B159-31CC2F6CACF7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4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6166"/>
            <a:ext cx="11164824" cy="976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7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0888"/>
            <a:ext cx="5211762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88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F3-36C1-41E9-92E4-A092518FF1A7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41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BB62-5A8F-4216-BC01-04FD3E06477C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590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5D10-D845-4EB1-925A-CA957D9BBB50}" type="datetime1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72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3615"/>
            <a:ext cx="3595634" cy="221284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9" y="2823029"/>
            <a:ext cx="3309608" cy="3481355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5" y="553616"/>
            <a:ext cx="6466741" cy="57525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4DDD-C878-448A-BAE3-9D5C8FDC8846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731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7784"/>
            <a:ext cx="3593592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7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DACA751-BBB2-3E33-EA6C-54B4A7F6842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502843" y="342901"/>
            <a:ext cx="7346258" cy="6172198"/>
          </a:xfrm>
          <a:custGeom>
            <a:avLst/>
            <a:gdLst>
              <a:gd name="connsiteX0" fmla="*/ 264355 w 6785782"/>
              <a:gd name="connsiteY0" fmla="*/ 0 h 6172198"/>
              <a:gd name="connsiteX1" fmla="*/ 6521427 w 6785782"/>
              <a:gd name="connsiteY1" fmla="*/ 0 h 6172198"/>
              <a:gd name="connsiteX2" fmla="*/ 6785782 w 6785782"/>
              <a:gd name="connsiteY2" fmla="*/ 264355 h 6172198"/>
              <a:gd name="connsiteX3" fmla="*/ 6785782 w 6785782"/>
              <a:gd name="connsiteY3" fmla="*/ 5907843 h 6172198"/>
              <a:gd name="connsiteX4" fmla="*/ 6521427 w 6785782"/>
              <a:gd name="connsiteY4" fmla="*/ 6172198 h 6172198"/>
              <a:gd name="connsiteX5" fmla="*/ 264355 w 6785782"/>
              <a:gd name="connsiteY5" fmla="*/ 6172198 h 6172198"/>
              <a:gd name="connsiteX6" fmla="*/ 0 w 6785782"/>
              <a:gd name="connsiteY6" fmla="*/ 5907843 h 6172198"/>
              <a:gd name="connsiteX7" fmla="*/ 0 w 6785782"/>
              <a:gd name="connsiteY7" fmla="*/ 264355 h 6172198"/>
              <a:gd name="connsiteX8" fmla="*/ 264355 w 6785782"/>
              <a:gd name="connsiteY8" fmla="*/ 0 h 61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85782" h="6172198">
                <a:moveTo>
                  <a:pt x="264355" y="0"/>
                </a:moveTo>
                <a:lnTo>
                  <a:pt x="6521427" y="0"/>
                </a:lnTo>
                <a:cubicBezTo>
                  <a:pt x="6667426" y="0"/>
                  <a:pt x="6785782" y="118356"/>
                  <a:pt x="6785782" y="264355"/>
                </a:cubicBezTo>
                <a:lnTo>
                  <a:pt x="6785782" y="5907843"/>
                </a:lnTo>
                <a:cubicBezTo>
                  <a:pt x="6785782" y="6053842"/>
                  <a:pt x="6667426" y="6172198"/>
                  <a:pt x="6521427" y="6172198"/>
                </a:cubicBezTo>
                <a:lnTo>
                  <a:pt x="264355" y="6172198"/>
                </a:lnTo>
                <a:cubicBezTo>
                  <a:pt x="118356" y="6172198"/>
                  <a:pt x="0" y="6053842"/>
                  <a:pt x="0" y="5907843"/>
                </a:cubicBezTo>
                <a:lnTo>
                  <a:pt x="0" y="264355"/>
                </a:lnTo>
                <a:cubicBezTo>
                  <a:pt x="0" y="118356"/>
                  <a:pt x="118356" y="0"/>
                  <a:pt x="26435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D6000-F2DF-436B-984A-9AC9C9331F57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480" y="411480"/>
            <a:ext cx="4361688" cy="39684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5FC269D-AA10-2D35-8DD6-33E0E2CC40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472" y="343038"/>
            <a:ext cx="6257031" cy="6172200"/>
          </a:xfrm>
          <a:custGeom>
            <a:avLst/>
            <a:gdLst>
              <a:gd name="connsiteX0" fmla="*/ 318609 w 6257031"/>
              <a:gd name="connsiteY0" fmla="*/ 0 h 6172200"/>
              <a:gd name="connsiteX1" fmla="*/ 5938422 w 6257031"/>
              <a:gd name="connsiteY1" fmla="*/ 0 h 6172200"/>
              <a:gd name="connsiteX2" fmla="*/ 6257031 w 6257031"/>
              <a:gd name="connsiteY2" fmla="*/ 318609 h 6172200"/>
              <a:gd name="connsiteX3" fmla="*/ 6257031 w 6257031"/>
              <a:gd name="connsiteY3" fmla="*/ 5853591 h 6172200"/>
              <a:gd name="connsiteX4" fmla="*/ 5938422 w 6257031"/>
              <a:gd name="connsiteY4" fmla="*/ 6172200 h 6172200"/>
              <a:gd name="connsiteX5" fmla="*/ 318609 w 6257031"/>
              <a:gd name="connsiteY5" fmla="*/ 6172200 h 6172200"/>
              <a:gd name="connsiteX6" fmla="*/ 0 w 6257031"/>
              <a:gd name="connsiteY6" fmla="*/ 5853591 h 6172200"/>
              <a:gd name="connsiteX7" fmla="*/ 0 w 6257031"/>
              <a:gd name="connsiteY7" fmla="*/ 318609 h 6172200"/>
              <a:gd name="connsiteX8" fmla="*/ 318609 w 6257031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031" h="6172200">
                <a:moveTo>
                  <a:pt x="318609" y="0"/>
                </a:moveTo>
                <a:lnTo>
                  <a:pt x="5938422" y="0"/>
                </a:lnTo>
                <a:cubicBezTo>
                  <a:pt x="6114385" y="0"/>
                  <a:pt x="6257031" y="142646"/>
                  <a:pt x="6257031" y="318609"/>
                </a:cubicBezTo>
                <a:lnTo>
                  <a:pt x="6257031" y="5853591"/>
                </a:lnTo>
                <a:cubicBezTo>
                  <a:pt x="6257031" y="6029554"/>
                  <a:pt x="6114385" y="6172200"/>
                  <a:pt x="5938422" y="6172200"/>
                </a:cubicBezTo>
                <a:lnTo>
                  <a:pt x="318609" y="6172200"/>
                </a:lnTo>
                <a:cubicBezTo>
                  <a:pt x="142646" y="6172200"/>
                  <a:pt x="0" y="6029554"/>
                  <a:pt x="0" y="5853591"/>
                </a:cubicBezTo>
                <a:lnTo>
                  <a:pt x="0" y="318609"/>
                </a:lnTo>
                <a:cubicBezTo>
                  <a:pt x="0" y="142646"/>
                  <a:pt x="142646" y="0"/>
                  <a:pt x="318609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D45A536A-73D3-4014-B6E9-451150722166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29768"/>
            <a:ext cx="10890374" cy="1627632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768" y="3264408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D543-CCDB-4FFB-ADF5-19D832983AAB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3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27318"/>
            <a:ext cx="7370064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7370064" cy="22311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EF9F-30E0-4643-A418-2CA208888ACD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22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2D415-2149-C15D-E3CF-DD0CF9181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E40239-FBB3-DE41-DD33-1F4C4E7F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49852-74D3-4579-17D9-57B07A7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E127A-91CA-46FF-BC59-FF98D01A476D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9F3FD-1A2C-2A66-DD33-3CE88C1F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93FA5F-301A-5B12-96DA-38D212C3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411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C61A7-579C-86EE-62EE-A6E34D8B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1A8C5-A5C4-569B-1D7C-4CB2C57E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716015-CA98-6A5A-E97A-07FB9EAD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9046-2AA6-409B-9E4D-B723DCC88FDA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D9D7C0-3479-C89A-6A33-427E3FB6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F5C3C-F8EC-CDB6-5E1C-E5EF5BD8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16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9731-167A-DA47-91CE-4E0B1A52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1B0A5-DD80-1A52-3BB3-393154E0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C7D13E-2F11-8DBF-0114-CE73EDF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A8A8-3C42-405C-A845-EDA74342D7D6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689B7-470F-C8A4-DE96-37826C87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DCC212-FBC0-9DC9-A36B-D4BF5572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67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CC57-6331-4710-ED59-17E6F67C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EDC93-8FAB-0B95-E2D8-9ED5B92C1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AEFE73-ACC6-B017-5144-062D5E92F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E8B04D-42FF-EBE1-E7B1-90C15627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26DA-E852-4173-994B-325EDB7D946D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AC5C9F-2A7F-E589-78ED-F1D979D3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3B1D45-9666-FBA5-C410-7C6FD588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39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8D26E-C614-18FE-CD49-C05265A9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F80358-939E-8135-91A9-787EC03A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033DF5-9513-2D0F-3541-1871BCC5C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197B25-72CE-1F24-E263-B0EAB12AE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E9CC6E-9952-F608-6D15-C82147603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482374-B6C4-8D88-8F1F-A708B355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15C4-6826-4CC5-AB57-0B4EF147A936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BA6DC6-E472-D83A-D895-5E7FF7F0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704AE4-9F9D-4F1B-03C2-EA01D11B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58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0EF41-FAF8-22F6-8F33-9462CF15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2DEFD6-FE3D-7FDA-A28A-20746ABB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2AD-32CF-44A6-BC61-B01A29B43C16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10CB3A-C19A-CD4F-7270-6A697250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70084E-63F7-3DBB-10CB-0397A5FD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898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7AC3F5-2444-1ACD-CACB-4E19D369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4039-F262-4913-BAEA-20C96B2EB2D8}" type="datetime1">
              <a:rPr lang="en-US" smtClean="0"/>
              <a:t>8/29/2025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B572F9-EFEC-D936-7FA5-99171929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A7B4BB-4F9A-164E-2F5C-4366E369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24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A4DB3-8C0A-9975-88E7-76390F95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3E77E-AAA1-D667-6294-35132C4A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7B7B13-08D8-4FEF-6EFD-A0EEE0C08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9D2522-B92E-6599-6691-BDCAD7BE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00A-7F73-4593-BADA-6EF82DBD0456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51A8B9-3976-4947-CF84-3607FF51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388277-3E51-5915-E290-B6C91526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9317736" cy="445312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96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965192"/>
            <a:ext cx="5431536" cy="128930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483498-199A-4D1B-8519-AB33EB483840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36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AFEC9-B063-7553-330A-BE849AD6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08CE4B-974B-9E03-CBD6-DF57203B2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171D7D-C378-BDBC-D12D-F8F2BB5DD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946F8A-EA57-1E3F-6D60-FAFE88CB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E274C-9940-4C58-9588-AEBBD50B52D0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19C16C-A831-B445-E2E6-5D32ED54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AAB5B9-DEA8-997F-5D04-81A73FF9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19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37AD-1D77-4372-9617-E4FE28ED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C8A64C-88BE-E304-FFBE-8449D463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1F2C9C-CC30-432E-6545-1FA885AB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771A-C952-410E-B1F6-C29C797294A1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58361C-C411-ED13-D1D4-6A2D90AA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99BEA-4738-2AF1-505C-96D3B19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386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861FDB-312B-C1AE-1EF6-6F1C342EA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E99360-F072-BC37-9123-E842FAF6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83CA7F-2E9D-642C-3D68-20501CFD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09C4D-F421-4343-875C-A686A2B3F758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913E69-E55D-7967-61DE-732586F6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E4F948-1FE8-B7BC-6D5B-F7FE51C5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536192"/>
            <a:ext cx="9171432" cy="2615184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176" y="4427554"/>
            <a:ext cx="9171432" cy="114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8A20DD-4DDE-40E8-A9B0-06CB2FF6486B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96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11494008" cy="46542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5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093208"/>
            <a:ext cx="5669280" cy="1161288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2C6F27-A153-4762-98CC-FD765AF336E3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A12A6-507C-2714-2F24-09ADE11584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10512"/>
            <a:ext cx="7772400" cy="4562856"/>
          </a:xfrm>
        </p:spPr>
        <p:txBody>
          <a:bodyPr anchor="b">
            <a:norm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54BDFB-221D-439B-9FE1-56A9848B7E3C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80744"/>
            <a:ext cx="10652760" cy="4901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F1E374B-038E-49DF-93C9-EBE7D5930F04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0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CAEC43D-120E-548B-5E13-883B4732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58FE4B-AC64-96B9-8FF5-4A52695C7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E473CB-166F-314B-EE96-1926A05DD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4F98B-79FF-4D6E-A7F1-90977450B57D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559BB-BAD5-F47D-2FBA-4A3921141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797349-2C8A-F1B8-80AF-78491ADA3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rix_multiplication_algorithm" TargetMode="External"/><Relationship Id="rId3" Type="http://schemas.openxmlformats.org/officeDocument/2006/relationships/hyperlink" Target="https://www.intel.com.br/content/www/br/pt/ark/products/codename/215599/products-formerly-raptor-lake.html#@Desktop" TargetMode="External"/><Relationship Id="rId7" Type="http://schemas.openxmlformats.org/officeDocument/2006/relationships/hyperlink" Target="https://www.pycryptodome.org/" TargetMode="External"/><Relationship Id="rId2" Type="http://schemas.openxmlformats.org/officeDocument/2006/relationships/hyperlink" Target="https://www.intel.com.br/content/www/br/pt/gaming/resources/how-hybrid-design-works.html" TargetMode="External"/><Relationship Id="rId1" Type="http://schemas.openxmlformats.org/officeDocument/2006/relationships/slideLayout" Target="../slideLayouts/slideLayout53.xml"/><Relationship Id="rId6" Type="http://schemas.openxmlformats.org/officeDocument/2006/relationships/hyperlink" Target="https://www.haikel-fazzani.eu.org/blog/post/aes-encryption-modes-gcm-cbc-ctr" TargetMode="External"/><Relationship Id="rId5" Type="http://schemas.openxmlformats.org/officeDocument/2006/relationships/hyperlink" Target="https://canaltech.com.br/hardware/o-que-e-e-como-funciona-o-thread-director-da-intel/" TargetMode="External"/><Relationship Id="rId4" Type="http://schemas.openxmlformats.org/officeDocument/2006/relationships/hyperlink" Target="https://www.intel.com/content/www/us/en/gaming/resources/hyper-threading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ic_Linear_Algebra_Subprograms" TargetMode="External"/><Relationship Id="rId2" Type="http://schemas.openxmlformats.org/officeDocument/2006/relationships/hyperlink" Target="https://www.dask.org/" TargetMode="External"/><Relationship Id="rId1" Type="http://schemas.openxmlformats.org/officeDocument/2006/relationships/slideLayout" Target="../slideLayouts/slideLayout53.xml"/><Relationship Id="rId6" Type="http://schemas.openxmlformats.org/officeDocument/2006/relationships/hyperlink" Target="https://www.dell.com/pt-br/shop/computadores-all-in-ones-e-workstations/desktop-optiplex-micro/spd/optiplex-7020-micro/cto03o7020mffbcc_p21?redirectTo=SOC" TargetMode="External"/><Relationship Id="rId5" Type="http://schemas.openxmlformats.org/officeDocument/2006/relationships/hyperlink" Target="https://ubuntu.com/download/desktop" TargetMode="External"/><Relationship Id="rId4" Type="http://schemas.openxmlformats.org/officeDocument/2006/relationships/hyperlink" Target="https://www.cpubenchmark.net/cpu.php?cpu=Intel+Core+i7-14700T&amp;id=611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A8525-0293-A613-59EA-5400AB9FE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/>
              <a:t>TF - Proposta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87616-6EA5-364C-435F-60A3350C0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fontScale="77500" lnSpcReduction="20000"/>
          </a:bodyPr>
          <a:lstStyle/>
          <a:p>
            <a:r>
              <a:rPr lang="da-DK"/>
              <a:t>CMP223 - Computer System Performance Analysis</a:t>
            </a:r>
          </a:p>
          <a:p>
            <a:r>
              <a:rPr lang="da-DK"/>
              <a:t>Prof. Dr. Lucas Mello Schnorr</a:t>
            </a:r>
            <a:endParaRPr lang="pt-BR"/>
          </a:p>
          <a:p>
            <a:endParaRPr lang="pt-BR"/>
          </a:p>
          <a:p>
            <a:r>
              <a:rPr lang="pt-BR"/>
              <a:t>João Luiz Grave Gross</a:t>
            </a:r>
          </a:p>
          <a:p>
            <a:r>
              <a:rPr lang="pt-BR"/>
              <a:t>01 de setembro de 2025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1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6599F23-D775-CC16-9ADD-B3BD7E02C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21FBC-BE3A-6132-FE4A-CF17887D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: Carga 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FD38E-D2F2-10B1-9435-22696A342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Algoritmo: </a:t>
            </a:r>
            <a:r>
              <a:rPr lang="pt-BR" dirty="0" err="1"/>
              <a:t>Timsort</a:t>
            </a:r>
            <a:endParaRPr lang="pt-BR" dirty="0"/>
          </a:p>
          <a:p>
            <a:pPr lvl="1"/>
            <a:r>
              <a:rPr lang="pt-BR" dirty="0"/>
              <a:t>Utilizado internamente pelo algoritmo de ordenação da biblioteca Pandas e pelo </a:t>
            </a:r>
            <a:r>
              <a:rPr lang="pt-BR" dirty="0" err="1"/>
              <a:t>built</a:t>
            </a:r>
            <a:r>
              <a:rPr lang="pt-BR" dirty="0"/>
              <a:t>-in </a:t>
            </a:r>
            <a:r>
              <a:rPr lang="pt-BR" b="1" dirty="0" err="1"/>
              <a:t>sorted</a:t>
            </a:r>
            <a:r>
              <a:rPr lang="pt-BR" b="1" dirty="0"/>
              <a:t>()</a:t>
            </a:r>
            <a:r>
              <a:rPr lang="pt-BR" dirty="0"/>
              <a:t> do Python</a:t>
            </a:r>
          </a:p>
          <a:p>
            <a:endParaRPr lang="pt-BR" dirty="0"/>
          </a:p>
          <a:p>
            <a:r>
              <a:rPr lang="pt-BR" dirty="0"/>
              <a:t>Características</a:t>
            </a:r>
          </a:p>
          <a:p>
            <a:pPr lvl="1"/>
            <a:r>
              <a:rPr lang="pt-BR" dirty="0"/>
              <a:t>Pandas e Python por padrão executam em thread única</a:t>
            </a:r>
          </a:p>
          <a:p>
            <a:pPr lvl="1"/>
            <a:r>
              <a:rPr lang="pt-BR" dirty="0"/>
              <a:t>Utilização de </a:t>
            </a:r>
            <a:r>
              <a:rPr lang="pt-BR" b="1" dirty="0" err="1"/>
              <a:t>Dask</a:t>
            </a:r>
            <a:r>
              <a:rPr lang="pt-BR" dirty="0"/>
              <a:t> para orquestração paralela</a:t>
            </a:r>
          </a:p>
          <a:p>
            <a:pPr lvl="2"/>
            <a:r>
              <a:rPr lang="pt-BR" dirty="0"/>
              <a:t>Quebra o </a:t>
            </a:r>
            <a:r>
              <a:rPr lang="pt-BR" dirty="0" err="1"/>
              <a:t>dataset</a:t>
            </a:r>
            <a:r>
              <a:rPr lang="pt-BR" dirty="0"/>
              <a:t> em partições e distribui em paralelo para </a:t>
            </a:r>
            <a:r>
              <a:rPr lang="pt-BR" dirty="0" err="1"/>
              <a:t>multi</a:t>
            </a:r>
            <a:r>
              <a:rPr lang="pt-BR" dirty="0"/>
              <a:t> processos/threads</a:t>
            </a:r>
          </a:p>
          <a:p>
            <a:pPr lvl="2"/>
            <a:endParaRPr lang="pt-BR" dirty="0"/>
          </a:p>
          <a:p>
            <a:r>
              <a:rPr lang="pt-BR" dirty="0"/>
              <a:t>Implementação: biblioteca Pandas</a:t>
            </a:r>
          </a:p>
          <a:p>
            <a:pPr lvl="1"/>
            <a:r>
              <a:rPr lang="pt-BR" dirty="0"/>
              <a:t>Uso: </a:t>
            </a:r>
            <a:r>
              <a:rPr lang="pt-BR" dirty="0" err="1"/>
              <a:t>df.sort_values</a:t>
            </a:r>
            <a:r>
              <a:rPr lang="pt-BR" dirty="0"/>
              <a:t>(...)</a:t>
            </a:r>
          </a:p>
          <a:p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73EEC2-DBBA-9CD5-97B6-FD0DF2EA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ABBEA-9D86-3C15-14E2-D2E2912A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348F-FD48-0AC0-4FBF-AA8ADD33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: Carga 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D38CC-A29D-8498-000F-84B79FC6F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Algoritmo: Multiplicação de Matrizes</a:t>
            </a:r>
            <a:r>
              <a:rPr lang="pt-BR" baseline="30000" dirty="0"/>
              <a:t>7</a:t>
            </a:r>
          </a:p>
          <a:p>
            <a:endParaRPr lang="pt-BR" dirty="0"/>
          </a:p>
          <a:p>
            <a:r>
              <a:rPr lang="pt-BR" dirty="0"/>
              <a:t>Características</a:t>
            </a:r>
          </a:p>
          <a:p>
            <a:pPr lvl="1"/>
            <a:r>
              <a:rPr lang="pt-BR" dirty="0"/>
              <a:t>Python por padrão executa em thread única</a:t>
            </a:r>
          </a:p>
          <a:p>
            <a:pPr lvl="1"/>
            <a:r>
              <a:rPr lang="pt-BR" dirty="0"/>
              <a:t>Utilização de </a:t>
            </a:r>
            <a:r>
              <a:rPr lang="pt-BR" b="1" dirty="0"/>
              <a:t>Dask</a:t>
            </a:r>
            <a:r>
              <a:rPr lang="pt-BR" baseline="30000" dirty="0"/>
              <a:t>8</a:t>
            </a:r>
            <a:r>
              <a:rPr lang="pt-BR" dirty="0"/>
              <a:t> para orquestração paralela</a:t>
            </a:r>
          </a:p>
          <a:p>
            <a:pPr lvl="2"/>
            <a:r>
              <a:rPr lang="pt-BR" dirty="0"/>
              <a:t>Quebra matriz em blocos (</a:t>
            </a:r>
            <a:r>
              <a:rPr lang="pt-BR" dirty="0" err="1"/>
              <a:t>chunks</a:t>
            </a:r>
            <a:r>
              <a:rPr lang="pt-BR" dirty="0"/>
              <a:t>) e cada bloco é executado por uma thread</a:t>
            </a:r>
          </a:p>
          <a:p>
            <a:pPr lvl="2"/>
            <a:endParaRPr lang="pt-BR" dirty="0"/>
          </a:p>
          <a:p>
            <a:r>
              <a:rPr lang="pt-BR" dirty="0"/>
              <a:t>Implementação</a:t>
            </a:r>
          </a:p>
          <a:p>
            <a:pPr lvl="1"/>
            <a:r>
              <a:rPr lang="pt-BR" dirty="0"/>
              <a:t>Multiplicação realizada a biblioteca </a:t>
            </a:r>
            <a:r>
              <a:rPr lang="pt-BR" dirty="0" err="1"/>
              <a:t>Numpy</a:t>
            </a:r>
            <a:r>
              <a:rPr lang="pt-BR" dirty="0"/>
              <a:t>, que invoca </a:t>
            </a:r>
            <a:r>
              <a:rPr lang="pt-BR" b="1" dirty="0"/>
              <a:t>BLAS</a:t>
            </a:r>
            <a:r>
              <a:rPr lang="pt-BR" baseline="30000" dirty="0"/>
              <a:t>9</a:t>
            </a:r>
            <a:r>
              <a:rPr lang="pt-BR" dirty="0"/>
              <a:t> (Basic Linear </a:t>
            </a:r>
            <a:r>
              <a:rPr lang="pt-BR" dirty="0" err="1"/>
              <a:t>Algebra</a:t>
            </a:r>
            <a:r>
              <a:rPr lang="pt-BR" dirty="0"/>
              <a:t> </a:t>
            </a:r>
            <a:r>
              <a:rPr lang="pt-BR" dirty="0" err="1"/>
              <a:t>Subprograms</a:t>
            </a:r>
            <a:r>
              <a:rPr lang="pt-BR" dirty="0"/>
              <a:t>)</a:t>
            </a:r>
          </a:p>
          <a:p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91A1F6-8A6C-0932-9A8B-203A9892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BC3AE-C10A-E0B8-883E-2DDAEFE7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Ambiente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0E864B-98BB-0F21-4E57-76A5238D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26" y="1349378"/>
            <a:ext cx="4096322" cy="24482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0FC9812-F6D1-CF35-E1AC-4717A4441B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488"/>
          <a:stretch>
            <a:fillRect/>
          </a:stretch>
        </p:blipFill>
        <p:spPr>
          <a:xfrm>
            <a:off x="253640" y="1349378"/>
            <a:ext cx="6611273" cy="51434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E567B4-8179-4021-1522-16FACE2C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414" y="3968387"/>
            <a:ext cx="5439534" cy="2600688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DFFC5F0F-206E-664D-33EB-242CA810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FA4FB-089C-FD1B-6CC8-5E0BE55F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Ferramental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F06CCF-58A9-BED0-4929-ABCD164D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Python 3.13.7</a:t>
            </a:r>
          </a:p>
          <a:p>
            <a:pPr lvl="1"/>
            <a:r>
              <a:rPr lang="en-US" dirty="0"/>
              <a:t>https://www.python.org/downloads/</a:t>
            </a:r>
          </a:p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pPr lvl="1"/>
            <a:r>
              <a:rPr lang="pt-BR" dirty="0">
                <a:hlinkClick r:id="rId2"/>
              </a:rPr>
              <a:t>https://jupyter.org/install</a:t>
            </a:r>
            <a:endParaRPr lang="pt-BR" dirty="0"/>
          </a:p>
          <a:p>
            <a:r>
              <a:rPr lang="pt-BR" dirty="0"/>
              <a:t>Bibliotecas Python</a:t>
            </a:r>
          </a:p>
          <a:p>
            <a:pPr lvl="1"/>
            <a:r>
              <a:rPr lang="pt-BR" dirty="0" err="1"/>
              <a:t>Dask</a:t>
            </a:r>
            <a:endParaRPr lang="pt-BR" dirty="0"/>
          </a:p>
          <a:p>
            <a:pPr lvl="1"/>
            <a:r>
              <a:rPr lang="pt-BR" dirty="0" err="1"/>
              <a:t>Numpy</a:t>
            </a:r>
            <a:endParaRPr lang="pt-BR" dirty="0"/>
          </a:p>
          <a:p>
            <a:pPr lvl="1"/>
            <a:r>
              <a:rPr lang="pt-BR" dirty="0" err="1"/>
              <a:t>PyCryptodome</a:t>
            </a:r>
            <a:endParaRPr lang="pt-BR" dirty="0"/>
          </a:p>
          <a:p>
            <a:pPr lvl="1"/>
            <a:r>
              <a:rPr lang="pt-BR" dirty="0" err="1"/>
              <a:t>Statistics</a:t>
            </a:r>
            <a:endParaRPr lang="pt-BR" dirty="0"/>
          </a:p>
          <a:p>
            <a:r>
              <a:rPr lang="pt-BR" dirty="0"/>
              <a:t>Outros (possíveis / em análise)</a:t>
            </a:r>
          </a:p>
          <a:p>
            <a:pPr lvl="1"/>
            <a:r>
              <a:rPr lang="pt-BR" dirty="0"/>
              <a:t>Docker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4175EB-C15A-C39D-9A1F-F1B14E35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571F9-6704-88BA-44FC-145B09B5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análise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F2030-B9AC-2259-71B3-AD315335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de </a:t>
            </a:r>
            <a:r>
              <a:rPr lang="pt-BR" b="1" dirty="0"/>
              <a:t>medição</a:t>
            </a:r>
          </a:p>
          <a:p>
            <a:r>
              <a:rPr lang="pt-BR" dirty="0"/>
              <a:t>Medição de tempo de execução da </a:t>
            </a:r>
            <a:r>
              <a:rPr lang="pt-BR" b="1" dirty="0"/>
              <a:t>rotina de computação</a:t>
            </a:r>
          </a:p>
          <a:p>
            <a:r>
              <a:rPr lang="pt-BR" dirty="0"/>
              <a:t>Exclusões de medição de tempo</a:t>
            </a:r>
          </a:p>
          <a:p>
            <a:pPr lvl="1"/>
            <a:r>
              <a:rPr lang="pt-BR" dirty="0"/>
              <a:t>Criação do </a:t>
            </a:r>
            <a:r>
              <a:rPr lang="pt-BR" dirty="0" err="1"/>
              <a:t>dataset</a:t>
            </a:r>
            <a:endParaRPr lang="pt-BR" dirty="0"/>
          </a:p>
          <a:p>
            <a:pPr lvl="1"/>
            <a:r>
              <a:rPr lang="pt-BR" dirty="0"/>
              <a:t>Leitura e carregamento do </a:t>
            </a:r>
            <a:r>
              <a:rPr lang="pt-BR" dirty="0" err="1"/>
              <a:t>dataset</a:t>
            </a:r>
            <a:endParaRPr lang="pt-BR" dirty="0"/>
          </a:p>
          <a:p>
            <a:pPr lvl="1"/>
            <a:r>
              <a:rPr lang="pt-BR" dirty="0"/>
              <a:t>Impressão do resultado e estatísticas</a:t>
            </a:r>
          </a:p>
          <a:p>
            <a:pPr lvl="1"/>
            <a:r>
              <a:rPr lang="pt-BR" dirty="0"/>
              <a:t>Gravação dos resultados em arquivo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0C9E90-043B-5B7C-76D7-344E8404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0400C-CDC4-82DD-D700-ECB48A0E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r>
              <a:rPr lang="en-US" dirty="0"/>
              <a:t> das </a:t>
            </a:r>
            <a:r>
              <a:rPr lang="en-US" dirty="0" err="1"/>
              <a:t>métricas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B7976D-7A0B-673B-D81E-4C22B489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Métricas (derivadas do tempo de execução)</a:t>
            </a:r>
          </a:p>
          <a:p>
            <a:pPr lvl="1"/>
            <a:r>
              <a:rPr lang="pt-BR" dirty="0"/>
              <a:t>Média, Mediana</a:t>
            </a:r>
          </a:p>
          <a:p>
            <a:pPr lvl="1"/>
            <a:r>
              <a:rPr lang="pt-BR" dirty="0"/>
              <a:t>Desvio Padrão e Variância</a:t>
            </a:r>
          </a:p>
          <a:p>
            <a:pPr lvl="1"/>
            <a:r>
              <a:rPr lang="pt-BR" dirty="0"/>
              <a:t>Mínimo e Máximo</a:t>
            </a:r>
          </a:p>
          <a:p>
            <a:pPr lvl="1"/>
            <a:r>
              <a:rPr lang="pt-BR" dirty="0"/>
              <a:t>Outras? (Em análise)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488746-F000-6773-12EF-4106DD2C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C22EE-688D-EE67-702B-BEDCFB75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Cenários</a:t>
            </a:r>
            <a:r>
              <a:rPr lang="en-US" dirty="0"/>
              <a:t> de teste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EABCF-1372-179C-2C9E-978C3050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Cenário 1</a:t>
            </a:r>
          </a:p>
          <a:p>
            <a:pPr lvl="1"/>
            <a:r>
              <a:rPr lang="en-US" dirty="0"/>
              <a:t>P-cores </a:t>
            </a:r>
            <a:r>
              <a:rPr lang="en-US" dirty="0" err="1"/>
              <a:t>ativos</a:t>
            </a:r>
            <a:endParaRPr lang="en-US" dirty="0"/>
          </a:p>
          <a:p>
            <a:pPr lvl="1"/>
            <a:r>
              <a:rPr lang="en-US" dirty="0"/>
              <a:t>E-cores </a:t>
            </a:r>
            <a:r>
              <a:rPr lang="en-US" dirty="0" err="1"/>
              <a:t>ativos</a:t>
            </a:r>
            <a:endParaRPr lang="en-US" dirty="0"/>
          </a:p>
          <a:p>
            <a:pPr lvl="1"/>
            <a:r>
              <a:rPr lang="en-US" dirty="0"/>
              <a:t>Hyper-Threading </a:t>
            </a:r>
            <a:r>
              <a:rPr lang="en-US" dirty="0" err="1"/>
              <a:t>ativo</a:t>
            </a:r>
            <a:endParaRPr lang="en-US" dirty="0"/>
          </a:p>
          <a:p>
            <a:r>
              <a:rPr lang="en-US" dirty="0"/>
              <a:t>Cenário 2</a:t>
            </a:r>
          </a:p>
          <a:p>
            <a:pPr lvl="1"/>
            <a:r>
              <a:rPr lang="en-US" dirty="0"/>
              <a:t>P-cores </a:t>
            </a:r>
            <a:r>
              <a:rPr lang="en-US" dirty="0" err="1"/>
              <a:t>ativos</a:t>
            </a:r>
            <a:endParaRPr lang="en-US" dirty="0"/>
          </a:p>
          <a:p>
            <a:pPr lvl="1"/>
            <a:r>
              <a:rPr lang="en-US" dirty="0"/>
              <a:t>E-cores </a:t>
            </a:r>
            <a:r>
              <a:rPr lang="en-US" dirty="0" err="1">
                <a:highlight>
                  <a:srgbClr val="FF0000"/>
                </a:highlight>
              </a:rPr>
              <a:t>inativos</a:t>
            </a:r>
            <a:endParaRPr lang="en-US" dirty="0">
              <a:highlight>
                <a:srgbClr val="FF0000"/>
              </a:highlight>
            </a:endParaRPr>
          </a:p>
          <a:p>
            <a:pPr lvl="1"/>
            <a:r>
              <a:rPr lang="en-US" dirty="0"/>
              <a:t>Hyper-Threading </a:t>
            </a:r>
            <a:r>
              <a:rPr lang="en-US" dirty="0" err="1"/>
              <a:t>ativo</a:t>
            </a:r>
            <a:endParaRPr lang="en-US" dirty="0"/>
          </a:p>
          <a:p>
            <a:r>
              <a:rPr lang="en-US" dirty="0"/>
              <a:t>Cenário 3</a:t>
            </a:r>
          </a:p>
          <a:p>
            <a:pPr lvl="1"/>
            <a:r>
              <a:rPr lang="en-US" dirty="0"/>
              <a:t>P-cores </a:t>
            </a:r>
            <a:r>
              <a:rPr lang="en-US" dirty="0" err="1"/>
              <a:t>ativos</a:t>
            </a:r>
            <a:endParaRPr lang="en-US" dirty="0"/>
          </a:p>
          <a:p>
            <a:pPr lvl="1"/>
            <a:r>
              <a:rPr lang="en-US" dirty="0"/>
              <a:t>E-cores </a:t>
            </a:r>
            <a:r>
              <a:rPr lang="en-US" dirty="0" err="1">
                <a:highlight>
                  <a:srgbClr val="FF0000"/>
                </a:highlight>
              </a:rPr>
              <a:t>inativos</a:t>
            </a:r>
            <a:endParaRPr lang="en-US" dirty="0">
              <a:highlight>
                <a:srgbClr val="FF0000"/>
              </a:highlight>
            </a:endParaRPr>
          </a:p>
          <a:p>
            <a:pPr lvl="1"/>
            <a:r>
              <a:rPr lang="en-US" dirty="0"/>
              <a:t>Hyper-Threading </a:t>
            </a:r>
            <a:r>
              <a:rPr lang="en-US" dirty="0" err="1">
                <a:highlight>
                  <a:srgbClr val="FF0000"/>
                </a:highlight>
              </a:rPr>
              <a:t>inativo</a:t>
            </a:r>
            <a:endParaRPr lang="en-US" dirty="0">
              <a:highlight>
                <a:srgbClr val="FF0000"/>
              </a:highlight>
            </a:endParaRPr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246EAD-246E-37B1-4782-6241F6DC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7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8E47E-4525-5948-9638-224C05F4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Justificativa</a:t>
            </a:r>
            <a:r>
              <a:rPr lang="en-US" dirty="0"/>
              <a:t> das </a:t>
            </a:r>
            <a:r>
              <a:rPr lang="en-US" dirty="0" err="1"/>
              <a:t>escolhas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C21D6B-2336-E263-BDBC-703F4DCA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 computacional</a:t>
            </a:r>
          </a:p>
          <a:p>
            <a:pPr lvl="1"/>
            <a:r>
              <a:rPr lang="pt-BR" dirty="0"/>
              <a:t>A escolha das duas cargas computacionais ocorreu, pois possuem implementações paralelas que permitirão sua análise em ambiente de multiprocessamento.</a:t>
            </a:r>
          </a:p>
          <a:p>
            <a:endParaRPr lang="pt-BR" dirty="0"/>
          </a:p>
          <a:p>
            <a:r>
              <a:rPr lang="pt-BR" dirty="0"/>
              <a:t>Método</a:t>
            </a:r>
          </a:p>
          <a:p>
            <a:pPr lvl="1"/>
            <a:r>
              <a:rPr lang="pt-BR" dirty="0"/>
              <a:t>Escolha do método de medição, visto que há acesso a um hardware que permita a execução de scripts para análise.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0B1DEA-6926-6415-EAB6-7D74B885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112D4-7AEF-8961-9586-ABE3196D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Cronograma</a:t>
            </a:r>
            <a:r>
              <a:rPr lang="en-US" dirty="0"/>
              <a:t> </a:t>
            </a:r>
            <a:r>
              <a:rPr lang="en-US" dirty="0" err="1"/>
              <a:t>preliminar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EFCAF29-4DCD-E7C0-2352-0522D143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75" y="1863408"/>
            <a:ext cx="11379650" cy="4263072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B80C17B3-F507-5C11-B4B7-9D827CD9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77F69-9DD3-B8A0-3252-7B6141DB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E409B8-D47B-AAF7-986E-43C23519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pt-BR" sz="1800" dirty="0"/>
              <a:t>Como os Processadores Intel® Core™ Funcionam. 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https://www.intel.com.br/content/www/br/pt/gaming/resources/how-hybrid-design-works.html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pt-BR" sz="1800" dirty="0"/>
              <a:t>Produtos com denominação anterior Raptor Lake. </a:t>
            </a:r>
            <a:r>
              <a:rPr lang="en-US" sz="1800" dirty="0">
                <a:hlinkClick r:id="rId3"/>
              </a:rPr>
              <a:t>https://www.intel.com.br/content/www/br/pt/ark/products/codename/215599/products-formerly-raptor-lake.html#@Desktop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/>
              <a:t>What Is Hyper-Threading? </a:t>
            </a:r>
            <a:r>
              <a:rPr lang="en-US" sz="1800" dirty="0">
                <a:hlinkClick r:id="rId4"/>
              </a:rPr>
              <a:t>https://www.intel.com/content/www/us/en/gaming/resources/hyper-threading.html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pt-BR" sz="1800" dirty="0"/>
              <a:t>O que é e como funciona o Thread </a:t>
            </a:r>
            <a:r>
              <a:rPr lang="pt-BR" sz="1800" dirty="0" err="1"/>
              <a:t>Director</a:t>
            </a:r>
            <a:r>
              <a:rPr lang="pt-BR" sz="1800" dirty="0"/>
              <a:t> da Intel? </a:t>
            </a:r>
            <a:r>
              <a:rPr lang="en-US" sz="1800" dirty="0">
                <a:hlinkClick r:id="rId5"/>
              </a:rPr>
              <a:t>https://canaltech.com.br/hardware/o-que-e-e-como-funciona-o-thread-director-da-intel/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pt-BR" sz="1800" dirty="0"/>
              <a:t>Compreendendo os modos de criptografia AES: AES-GCM, AES-CBC, AES-CTR. </a:t>
            </a:r>
            <a:r>
              <a:rPr lang="en-US" sz="1800" dirty="0">
                <a:hlinkClick r:id="rId6"/>
              </a:rPr>
              <a:t>https://www.haikel-fazzani.eu.org/blog/post/aes-encryption-modes-gcm-cbc-ctr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 err="1"/>
              <a:t>PyCryptodome’s</a:t>
            </a:r>
            <a:r>
              <a:rPr lang="en-US" sz="1800" dirty="0"/>
              <a:t> documentation. </a:t>
            </a:r>
            <a:r>
              <a:rPr lang="en-US" sz="1800" dirty="0">
                <a:hlinkClick r:id="rId7"/>
              </a:rPr>
              <a:t>https://www.pycryptodome.org/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pt-BR" sz="1800" dirty="0"/>
              <a:t>Algoritmo de multiplicação de matrizes. </a:t>
            </a:r>
            <a:r>
              <a:rPr lang="en-US" sz="1800" dirty="0">
                <a:hlinkClick r:id="rId8"/>
              </a:rPr>
              <a:t>https://en.wikipedia.org/wiki/Matrix_multiplication_algorithm</a:t>
            </a: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63A04-88A9-FC99-A07C-58A6BA91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D9716-440A-7C10-8205-2C53957A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Roteiro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1678C-A4C4-6456-A4CB-BB90A3E6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Motivação</a:t>
            </a:r>
          </a:p>
          <a:p>
            <a:r>
              <a:rPr lang="en-US"/>
              <a:t>Objetivo</a:t>
            </a:r>
          </a:p>
          <a:p>
            <a:r>
              <a:rPr lang="en-US"/>
              <a:t>Objeto computacional</a:t>
            </a:r>
          </a:p>
          <a:p>
            <a:r>
              <a:rPr lang="pt-BR"/>
              <a:t>Ambiente</a:t>
            </a:r>
          </a:p>
          <a:p>
            <a:r>
              <a:rPr lang="pt-BR"/>
              <a:t>Ferramental</a:t>
            </a:r>
          </a:p>
          <a:p>
            <a:r>
              <a:rPr lang="pt-BR"/>
              <a:t>Método de análise</a:t>
            </a:r>
          </a:p>
          <a:p>
            <a:r>
              <a:rPr lang="pt-BR"/>
              <a:t>Definição das métricas </a:t>
            </a:r>
          </a:p>
          <a:p>
            <a:r>
              <a:rPr lang="pt-BR"/>
              <a:t>Cenários de teste</a:t>
            </a:r>
          </a:p>
          <a:p>
            <a:r>
              <a:rPr lang="pt-BR"/>
              <a:t>Justificativa das escolhas</a:t>
            </a:r>
          </a:p>
          <a:p>
            <a:r>
              <a:rPr lang="pt-BR"/>
              <a:t>Cronograma Preliminar</a:t>
            </a:r>
          </a:p>
          <a:p>
            <a:r>
              <a:rPr lang="pt-BR"/>
              <a:t>Referências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19FA41-B897-94AF-3A78-FAFF6F06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64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882B3-D24E-9133-EA18-32641288D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C42A0-416B-A2AF-136A-5D130982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B5994-0076-8712-9A3A-F8EB5823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1800" dirty="0" err="1"/>
              <a:t>Dask</a:t>
            </a:r>
            <a:r>
              <a:rPr lang="en-US" sz="1800" dirty="0"/>
              <a:t>. </a:t>
            </a:r>
            <a:r>
              <a:rPr lang="en-US" sz="1800" dirty="0">
                <a:hlinkClick r:id="rId2"/>
              </a:rPr>
              <a:t>https://www.dask.org/</a:t>
            </a:r>
            <a:endParaRPr lang="en-US" sz="1800" dirty="0"/>
          </a:p>
          <a:p>
            <a:pPr marL="342900" indent="-342900">
              <a:buFont typeface="+mj-lt"/>
              <a:buAutoNum type="arabicPeriod" startAt="8"/>
            </a:pPr>
            <a:r>
              <a:rPr lang="en-US" sz="1800" dirty="0"/>
              <a:t>Basic Linear Algebra Subprograms. </a:t>
            </a:r>
            <a:r>
              <a:rPr lang="en-US" sz="1800" dirty="0">
                <a:hlinkClick r:id="rId3"/>
              </a:rPr>
              <a:t>https://en.wikipedia.org/wiki/Basic_Linear_Algebra_Subprograms</a:t>
            </a:r>
            <a:endParaRPr lang="en-US" sz="1800" dirty="0"/>
          </a:p>
          <a:p>
            <a:pPr marL="342900" indent="-342900">
              <a:buFont typeface="+mj-lt"/>
              <a:buAutoNum type="arabicPeriod" startAt="8"/>
            </a:pPr>
            <a:r>
              <a:rPr lang="en-US" sz="1800" dirty="0"/>
              <a:t>CPU </a:t>
            </a:r>
            <a:r>
              <a:rPr lang="en-US" sz="1800" dirty="0" err="1"/>
              <a:t>Benchmakrs</a:t>
            </a:r>
            <a:r>
              <a:rPr lang="en-US" sz="1800" dirty="0"/>
              <a:t>. Intel Core i7-14700T. </a:t>
            </a:r>
            <a:r>
              <a:rPr lang="en-US" sz="1800" dirty="0">
                <a:hlinkClick r:id="rId4"/>
              </a:rPr>
              <a:t>https://www.cpubenchmark.net/cpu.php?cpu=Intel+Core+i7-14700T&amp;id=6112</a:t>
            </a:r>
            <a:endParaRPr lang="en-US" sz="1800" dirty="0"/>
          </a:p>
          <a:p>
            <a:pPr marL="342900" indent="-342900">
              <a:buFont typeface="+mj-lt"/>
              <a:buAutoNum type="arabicPeriod" startAt="8"/>
            </a:pPr>
            <a:r>
              <a:rPr lang="en-US" sz="1800" dirty="0"/>
              <a:t>Ubuntu 24.04.3 LTS. </a:t>
            </a:r>
            <a:r>
              <a:rPr lang="en-US" sz="1800" dirty="0">
                <a:hlinkClick r:id="rId5"/>
              </a:rPr>
              <a:t>https://ubuntu.com/download/desktop</a:t>
            </a:r>
            <a:endParaRPr lang="en-US" sz="1800" dirty="0"/>
          </a:p>
          <a:p>
            <a:pPr marL="342900" indent="-342900">
              <a:buFont typeface="+mj-lt"/>
              <a:buAutoNum type="arabicPeriod" startAt="8"/>
            </a:pPr>
            <a:r>
              <a:rPr lang="en-US" sz="1800" dirty="0"/>
              <a:t>Dell OptiPlex Micro </a:t>
            </a:r>
            <a:r>
              <a:rPr lang="en-US" sz="1800" dirty="0" err="1"/>
              <a:t>Modelo</a:t>
            </a:r>
            <a:r>
              <a:rPr lang="en-US" sz="1800" dirty="0"/>
              <a:t> 7020. </a:t>
            </a:r>
            <a:r>
              <a:rPr lang="en-US" sz="1800" dirty="0">
                <a:hlinkClick r:id="rId6"/>
              </a:rPr>
              <a:t>https://www.dell.com/pt-br/shop/computadores-all-in-ones-e-workstations/desktop-optiplex-micro/spd/optiplex-7020-micro/cto03o7020mffbcc_p21?redirectTo=SOC</a:t>
            </a:r>
            <a:endParaRPr lang="en-US" sz="1800" dirty="0"/>
          </a:p>
          <a:p>
            <a:pPr marL="342900" indent="-342900">
              <a:buFont typeface="+mj-lt"/>
              <a:buAutoNum type="arabicPeriod" startAt="8"/>
            </a:pPr>
            <a:endParaRPr lang="en-US" sz="1800" dirty="0"/>
          </a:p>
          <a:p>
            <a:pPr marL="342900" indent="-342900">
              <a:buFont typeface="+mj-lt"/>
              <a:buAutoNum type="arabicPeriod" startAt="8"/>
            </a:pPr>
            <a:endParaRPr lang="en-US" sz="1800" dirty="0"/>
          </a:p>
          <a:p>
            <a:pPr marL="342900" indent="-342900">
              <a:buFont typeface="+mj-lt"/>
              <a:buAutoNum type="arabicPeriod" startAt="8"/>
            </a:pPr>
            <a:endParaRPr lang="en-US" sz="1800" dirty="0"/>
          </a:p>
          <a:p>
            <a:pPr marL="342900" indent="-342900">
              <a:buAutoNum type="arabicPeriod" startAt="8"/>
            </a:pPr>
            <a:endParaRPr lang="en-US" sz="1800" dirty="0"/>
          </a:p>
          <a:p>
            <a:pPr marL="342900" indent="-342900">
              <a:buAutoNum type="arabicPeriod" startAt="8"/>
            </a:pPr>
            <a:endParaRPr lang="en-US" sz="1800" dirty="0"/>
          </a:p>
          <a:p>
            <a:pPr marL="342900" indent="-342900">
              <a:buAutoNum type="arabicPeriod" startAt="8"/>
            </a:pPr>
            <a:endParaRPr lang="en-US" sz="1800" dirty="0"/>
          </a:p>
          <a:p>
            <a:pPr marL="342900" indent="-342900">
              <a:buAutoNum type="arabicPeriod" startAt="8"/>
            </a:pP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3AE5B7-E744-4E9E-EED2-4D60BEF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147D4-D0BE-2D35-FD47-72CA9BDD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Motivação: Novos processadores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CD2035-EA59-8728-BCDC-6A3D0DF5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12</a:t>
            </a:r>
            <a:r>
              <a:rPr lang="pt-BR"/>
              <a:t>ª geração de processadores Intel® Core™ (Alder Lake) introduziu os dois tipos de núcleos (final de 2021)</a:t>
            </a:r>
            <a:r>
              <a:rPr lang="pt-BR" baseline="30000"/>
              <a:t>1</a:t>
            </a:r>
          </a:p>
          <a:p>
            <a:pPr lvl="1"/>
            <a:r>
              <a:rPr lang="pt-BR"/>
              <a:t>Performance-core (p-core): Alto desempenho</a:t>
            </a:r>
          </a:p>
          <a:p>
            <a:pPr lvl="1"/>
            <a:r>
              <a:rPr lang="pt-BR"/>
              <a:t>Efficient-core (e-core): Consumo energético</a:t>
            </a:r>
          </a:p>
          <a:p>
            <a:pPr lvl="1"/>
            <a:endParaRPr lang="pt-BR"/>
          </a:p>
          <a:p>
            <a:r>
              <a:rPr lang="pt-BR"/>
              <a:t>13ª e 14ª gerações de processadores Intel® Core™ (Raptor Lake) mantêm implementação com </a:t>
            </a:r>
            <a:r>
              <a:rPr lang="pt-BR" b="1"/>
              <a:t>p-cores</a:t>
            </a:r>
            <a:r>
              <a:rPr lang="pt-BR"/>
              <a:t> e </a:t>
            </a:r>
            <a:r>
              <a:rPr lang="pt-BR" b="1"/>
              <a:t>e-cores</a:t>
            </a:r>
            <a:r>
              <a:rPr lang="pt-BR" baseline="30000"/>
              <a:t>2</a:t>
            </a:r>
          </a:p>
          <a:p>
            <a:pPr marL="0" indent="0">
              <a:buNone/>
            </a:pPr>
            <a:endParaRPr lang="pt-BR" baseline="30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394880-8F95-8EDB-B888-F8979ADF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1613B-B281-DD52-06B9-8E6614D13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F0FDD-52FC-04BF-55C6-D4D39345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Motivação: Tecnologias de processamento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7474D-9944-6817-1D35-8F0E93F8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Hyper-Threading (HT)</a:t>
            </a:r>
            <a:r>
              <a:rPr lang="pt-BR" baseline="30000"/>
              <a:t>3</a:t>
            </a:r>
            <a:r>
              <a:rPr lang="pt-BR"/>
              <a:t> é uma tecnologia da Intel que permite um núcleo físico atuar como dois núcleos lógicos, aumentando a performance ao executar duas threads de instruções simultaneamente.</a:t>
            </a:r>
          </a:p>
          <a:p>
            <a:endParaRPr lang="pt-BR" baseline="30000"/>
          </a:p>
          <a:p>
            <a:r>
              <a:rPr lang="pt-BR"/>
              <a:t>Thread Director foi introduzido junto com a linha Alder Lake</a:t>
            </a:r>
            <a:r>
              <a:rPr lang="pt-BR" baseline="30000"/>
              <a:t>4</a:t>
            </a:r>
          </a:p>
          <a:p>
            <a:pPr lvl="1"/>
            <a:r>
              <a:rPr lang="en-US"/>
              <a:t>Tecnologia implementada a nível de hardware</a:t>
            </a:r>
          </a:p>
          <a:p>
            <a:pPr lvl="1"/>
            <a:r>
              <a:rPr lang="en-US"/>
              <a:t>Integrada com o escalonados do sistema para </a:t>
            </a:r>
            <a:r>
              <a:rPr lang="en-US" b="1"/>
              <a:t>oferecer a melhor</a:t>
            </a:r>
            <a:r>
              <a:rPr lang="en-US"/>
              <a:t> </a:t>
            </a:r>
            <a:r>
              <a:rPr lang="en-US" b="1"/>
              <a:t>performance por watt</a:t>
            </a:r>
            <a:r>
              <a:rPr lang="en-US"/>
              <a:t> ao alocar e executar tarefas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46ADD-862A-8CD8-A775-73374B68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88016-88EE-3304-77D1-E943179C9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E5FA7-DB84-072F-170D-9FE55CFF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Motivação: Problemas e perguntas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AAB43D-9E45-7B61-6B8C-5A62F4B41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Problemas</a:t>
            </a:r>
          </a:p>
          <a:p>
            <a:pPr lvl="1"/>
            <a:r>
              <a:rPr lang="en-US"/>
              <a:t>Não é possível desabilitar o Thread Director</a:t>
            </a:r>
          </a:p>
          <a:p>
            <a:pPr lvl="2"/>
            <a:r>
              <a:rPr lang="en-US"/>
              <a:t>Implementação em hardware</a:t>
            </a:r>
          </a:p>
          <a:p>
            <a:pPr lvl="2"/>
            <a:endParaRPr lang="en-US"/>
          </a:p>
          <a:p>
            <a:pPr lvl="1"/>
            <a:r>
              <a:rPr lang="en-US"/>
              <a:t>Com Hyper-Threading habilitada, duas threads podem ser alocados para o mesmo núcleo p-core, ao invés de 2 núcleos (p-core e/ou e-core)</a:t>
            </a:r>
          </a:p>
          <a:p>
            <a:pPr lvl="2"/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8D6F83-C125-8B06-9A0C-4BF7B0E2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61816-74CB-03FF-FA24-A2D30D81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853C3-F6F6-76D5-BB44-D35EC449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Motivação</a:t>
            </a:r>
            <a:r>
              <a:rPr lang="en-US" dirty="0"/>
              <a:t>: </a:t>
            </a:r>
            <a:r>
              <a:rPr lang="en-US" dirty="0" err="1"/>
              <a:t>Problemas</a:t>
            </a:r>
            <a:r>
              <a:rPr lang="en-US" dirty="0"/>
              <a:t> e </a:t>
            </a:r>
            <a:r>
              <a:rPr lang="en-US" dirty="0" err="1"/>
              <a:t>perguntas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A2704-A691-C3BB-77DD-2B29C70E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Perguntas</a:t>
            </a:r>
            <a:endParaRPr lang="en-US" b="1" dirty="0"/>
          </a:p>
          <a:p>
            <a:pPr lvl="1"/>
            <a:r>
              <a:rPr lang="en-US" dirty="0"/>
              <a:t>Como </a:t>
            </a:r>
            <a:r>
              <a:rPr lang="en-US" dirty="0" err="1"/>
              <a:t>ter</a:t>
            </a:r>
            <a:r>
              <a:rPr lang="en-US" dirty="0"/>
              <a:t> a </a:t>
            </a:r>
            <a:r>
              <a:rPr lang="en-US" dirty="0" err="1"/>
              <a:t>melhor</a:t>
            </a:r>
            <a:r>
              <a:rPr lang="en-US" dirty="0"/>
              <a:t> performance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/>
              <a:t>carga CPU-bound </a:t>
            </a:r>
            <a:r>
              <a:rPr lang="en-US" dirty="0"/>
              <a:t>se é o Thread Director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escolhe</a:t>
            </a:r>
            <a:r>
              <a:rPr lang="en-US" dirty="0"/>
              <a:t> a </a:t>
            </a:r>
            <a:r>
              <a:rPr lang="en-US" dirty="0" err="1"/>
              <a:t>alocação</a:t>
            </a:r>
            <a:r>
              <a:rPr lang="en-US" dirty="0"/>
              <a:t> de threads entre p-cores e e-cores? </a:t>
            </a:r>
          </a:p>
          <a:p>
            <a:pPr lvl="2"/>
            <a:r>
              <a:rPr lang="en-US" dirty="0" err="1"/>
              <a:t>Ainda</a:t>
            </a:r>
            <a:r>
              <a:rPr lang="en-US" dirty="0"/>
              <a:t>, com Hyper-Threading </a:t>
            </a:r>
            <a:r>
              <a:rPr lang="en-US" dirty="0" err="1"/>
              <a:t>habilitado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haver </a:t>
            </a:r>
            <a:r>
              <a:rPr lang="en-US" dirty="0" err="1"/>
              <a:t>concentração</a:t>
            </a:r>
            <a:r>
              <a:rPr lang="en-US" dirty="0"/>
              <a:t> </a:t>
            </a:r>
            <a:r>
              <a:rPr lang="en-US" dirty="0" err="1"/>
              <a:t>desnecessária</a:t>
            </a:r>
            <a:r>
              <a:rPr lang="en-US" dirty="0"/>
              <a:t> de threads em um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núcleo</a:t>
            </a:r>
            <a:r>
              <a:rPr lang="en-US" dirty="0"/>
              <a:t>, </a:t>
            </a:r>
            <a:r>
              <a:rPr lang="en-US" dirty="0" err="1"/>
              <a:t>mesmo</a:t>
            </a:r>
            <a:r>
              <a:rPr lang="en-US" dirty="0"/>
              <a:t> com </a:t>
            </a:r>
            <a:r>
              <a:rPr lang="en-US" dirty="0" err="1"/>
              <a:t>núcleos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Qual o </a:t>
            </a:r>
            <a:r>
              <a:rPr lang="en-US" dirty="0" err="1"/>
              <a:t>impacto</a:t>
            </a:r>
            <a:r>
              <a:rPr lang="en-US" dirty="0"/>
              <a:t> no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carga CPU-bound </a:t>
            </a:r>
            <a:r>
              <a:rPr lang="en-US" b="1" dirty="0" err="1"/>
              <a:t>desabilitando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b="1" dirty="0"/>
              <a:t>e-cores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Qual o </a:t>
            </a:r>
            <a:r>
              <a:rPr lang="en-US" dirty="0" err="1"/>
              <a:t>impacto</a:t>
            </a:r>
            <a:r>
              <a:rPr lang="en-US" dirty="0"/>
              <a:t> no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carga CPU-bound </a:t>
            </a:r>
            <a:r>
              <a:rPr lang="en-US" b="1" dirty="0" err="1"/>
              <a:t>desabilitando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b="1" dirty="0"/>
              <a:t>e-cores</a:t>
            </a:r>
            <a:r>
              <a:rPr lang="en-US" dirty="0"/>
              <a:t> e o </a:t>
            </a:r>
            <a:r>
              <a:rPr lang="en-US" b="1" dirty="0"/>
              <a:t>Hyper-Threading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A6BD61-4668-5EAA-8174-C689DA5B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7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8E0D-AF0E-4842-DE3F-F25182421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9D092-B3A2-DDBB-E822-3B2F15C6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2E380-F776-C84E-9E75-724F15BE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Análise da performance global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paralelas</a:t>
            </a:r>
            <a:r>
              <a:rPr lang="en-US" dirty="0"/>
              <a:t> CPU-bound em CPU da 14</a:t>
            </a:r>
            <a:r>
              <a:rPr lang="pt-BR" dirty="0"/>
              <a:t>ª geração</a:t>
            </a:r>
          </a:p>
          <a:p>
            <a:pPr lvl="1"/>
            <a:r>
              <a:rPr lang="pt-BR" dirty="0"/>
              <a:t>Sem foco em performance por watt</a:t>
            </a:r>
          </a:p>
          <a:p>
            <a:r>
              <a:rPr lang="pt-BR" dirty="0"/>
              <a:t>Observação do impacto de</a:t>
            </a:r>
          </a:p>
          <a:p>
            <a:pPr lvl="1"/>
            <a:r>
              <a:rPr lang="pt-BR" dirty="0"/>
              <a:t>Núcleos p-core</a:t>
            </a:r>
          </a:p>
          <a:p>
            <a:pPr lvl="1"/>
            <a:r>
              <a:rPr lang="pt-BR" dirty="0"/>
              <a:t>Núcleos </a:t>
            </a:r>
            <a:r>
              <a:rPr lang="pt-BR" dirty="0" err="1"/>
              <a:t>e-core</a:t>
            </a:r>
            <a:endParaRPr lang="pt-BR" dirty="0"/>
          </a:p>
          <a:p>
            <a:pPr lvl="1"/>
            <a:r>
              <a:rPr lang="pt-BR" dirty="0"/>
              <a:t>Hyper-</a:t>
            </a:r>
            <a:r>
              <a:rPr lang="pt-BR" dirty="0" err="1"/>
              <a:t>Threading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793B1F-A151-41A3-B16C-902CFE8C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8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2635D-7411-3844-4E85-1D65CD1D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: </a:t>
            </a:r>
            <a:r>
              <a:rPr lang="en-US" dirty="0" err="1"/>
              <a:t>Descrição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2EC7E-F974-D739-D29B-44C63849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Serão analisadas aplicações paralelas CPU-</a:t>
            </a:r>
            <a:r>
              <a:rPr lang="pt-BR" dirty="0" err="1"/>
              <a:t>bound</a:t>
            </a:r>
            <a:endParaRPr lang="pt-BR" dirty="0"/>
          </a:p>
          <a:p>
            <a:r>
              <a:rPr lang="pt-BR" dirty="0"/>
              <a:t>Serão observadas 2 cargas de trabalho que possuem implementações paralelas</a:t>
            </a:r>
          </a:p>
          <a:p>
            <a:r>
              <a:rPr lang="pt-BR" dirty="0"/>
              <a:t>Cargas</a:t>
            </a:r>
          </a:p>
          <a:p>
            <a:pPr lvl="1"/>
            <a:r>
              <a:rPr lang="pt-BR" dirty="0"/>
              <a:t>Carga 1: Algoritmo de Criptografia</a:t>
            </a:r>
          </a:p>
          <a:p>
            <a:pPr lvl="1"/>
            <a:r>
              <a:rPr lang="pt-BR" dirty="0"/>
              <a:t>Carga 2: Algoritmo de Multiplicação de matrizes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5CE73-BA77-20AC-0F83-5F57AFA5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837FB-BAB0-408A-C799-7136EE302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9115-A5B8-25F5-2CF5-CF78C96F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: Carga 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7CF841-34A1-BC08-984A-F9DC9460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Algoritmo: Criptografia AES-CTR</a:t>
            </a:r>
            <a:r>
              <a:rPr lang="pt-BR" baseline="30000" dirty="0"/>
              <a:t>5</a:t>
            </a:r>
          </a:p>
          <a:p>
            <a:endParaRPr lang="pt-BR" dirty="0"/>
          </a:p>
          <a:p>
            <a:r>
              <a:rPr lang="pt-BR" dirty="0"/>
              <a:t>Características</a:t>
            </a:r>
          </a:p>
          <a:p>
            <a:pPr lvl="1"/>
            <a:r>
              <a:rPr lang="pt-BR" dirty="0"/>
              <a:t>Modo de operação CTR (Counter </a:t>
            </a:r>
            <a:r>
              <a:rPr lang="pt-BR" dirty="0" err="1"/>
              <a:t>Mode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Transforma o AES em um cifrador de fluxo.</a:t>
            </a:r>
          </a:p>
          <a:p>
            <a:pPr lvl="2"/>
            <a:r>
              <a:rPr lang="pt-BR" dirty="0"/>
              <a:t>Usa um contador (</a:t>
            </a:r>
            <a:r>
              <a:rPr lang="pt-BR" dirty="0" err="1"/>
              <a:t>nonce</a:t>
            </a:r>
            <a:r>
              <a:rPr lang="pt-BR" dirty="0"/>
              <a:t> + incremento) para gerar blocos únicos de chave.</a:t>
            </a:r>
          </a:p>
          <a:p>
            <a:pPr lvl="1"/>
            <a:r>
              <a:rPr lang="pt-BR" dirty="0"/>
              <a:t>Paralelismo natural</a:t>
            </a:r>
          </a:p>
          <a:p>
            <a:pPr lvl="2"/>
            <a:r>
              <a:rPr lang="pt-BR" dirty="0"/>
              <a:t>Cada bloco pode ser cifrado/decifrado independentemente.</a:t>
            </a:r>
          </a:p>
          <a:p>
            <a:pPr lvl="2"/>
            <a:r>
              <a:rPr lang="pt-BR" dirty="0"/>
              <a:t>Ideal para execução em múltiplos núcleos/threads.</a:t>
            </a:r>
          </a:p>
          <a:p>
            <a:pPr lvl="2"/>
            <a:endParaRPr lang="pt-BR" dirty="0"/>
          </a:p>
          <a:p>
            <a:r>
              <a:rPr lang="pt-BR" dirty="0"/>
              <a:t>Implementação: biblioteca PyCryptodome</a:t>
            </a:r>
            <a:r>
              <a:rPr lang="pt-BR" baseline="30000" dirty="0"/>
              <a:t>6</a:t>
            </a:r>
            <a:r>
              <a:rPr lang="pt-BR" dirty="0"/>
              <a:t> (Python)</a:t>
            </a:r>
          </a:p>
          <a:p>
            <a:pPr marL="0" indent="0">
              <a:buNone/>
            </a:pPr>
            <a:endParaRPr lang="pt-BR" dirty="0"/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EEBBDC-39E2-EF57-FB2A-189C4C55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7524"/>
      </p:ext>
    </p:extLst>
  </p:cSld>
  <p:clrMapOvr>
    <a:masterClrMapping/>
  </p:clrMapOvr>
</p:sld>
</file>

<file path=ppt/theme/theme1.xml><?xml version="1.0" encoding="utf-8"?>
<a:theme xmlns:a="http://schemas.openxmlformats.org/drawingml/2006/main" name="Dune">
  <a:themeElements>
    <a:clrScheme name="Dune">
      <a:dk1>
        <a:srgbClr val="131313"/>
      </a:dk1>
      <a:lt1>
        <a:sysClr val="window" lastClr="FFFFFF"/>
      </a:lt1>
      <a:dk2>
        <a:srgbClr val="203430"/>
      </a:dk2>
      <a:lt2>
        <a:srgbClr val="F0EDE6"/>
      </a:lt2>
      <a:accent1>
        <a:srgbClr val="A57361"/>
      </a:accent1>
      <a:accent2>
        <a:srgbClr val="CD9979"/>
      </a:accent2>
      <a:accent3>
        <a:srgbClr val="4E6C67"/>
      </a:accent3>
      <a:accent4>
        <a:srgbClr val="BA958C"/>
      </a:accent4>
      <a:accent5>
        <a:srgbClr val="A08C60"/>
      </a:accent5>
      <a:accent6>
        <a:srgbClr val="956969"/>
      </a:accent6>
      <a:hlink>
        <a:srgbClr val="B0685E"/>
      </a:hlink>
      <a:folHlink>
        <a:srgbClr val="5E827E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ne" id="{826328CA-5F67-4711-B85D-145ABD90F0C2}" vid="{19057A55-7D5A-4630-9E53-CA5ED644777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1052</Words>
  <Application>Microsoft Office PowerPoint</Application>
  <PresentationFormat>Widescreen</PresentationFormat>
  <Paragraphs>178</Paragraphs>
  <Slides>20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Neue Haas Grotesk Text Pro</vt:lpstr>
      <vt:lpstr>Dune</vt:lpstr>
      <vt:lpstr>Tema do Office</vt:lpstr>
      <vt:lpstr>TF - Proposta</vt:lpstr>
      <vt:lpstr>Roteiro</vt:lpstr>
      <vt:lpstr>Motivação: Novos processadores</vt:lpstr>
      <vt:lpstr>Motivação: Tecnologias de processamento</vt:lpstr>
      <vt:lpstr>Motivação: Problemas e perguntas</vt:lpstr>
      <vt:lpstr>Motivação: Problemas e perguntas</vt:lpstr>
      <vt:lpstr>Objetivo</vt:lpstr>
      <vt:lpstr>Objeto computacional: Descrição geral</vt:lpstr>
      <vt:lpstr>Objeto computacional: Carga 1</vt:lpstr>
      <vt:lpstr>Objeto computacional: Carga 2</vt:lpstr>
      <vt:lpstr>Objeto computacional: Carga 2</vt:lpstr>
      <vt:lpstr>Ambiente</vt:lpstr>
      <vt:lpstr>Ferramental</vt:lpstr>
      <vt:lpstr>Método de análise</vt:lpstr>
      <vt:lpstr>Definição das métricas</vt:lpstr>
      <vt:lpstr>Cenários de teste</vt:lpstr>
      <vt:lpstr>Justificativa das escolhas</vt:lpstr>
      <vt:lpstr>Cronograma preliminar</vt:lpstr>
      <vt:lpstr>Referências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Luiz Grave Gross</dc:creator>
  <cp:lastModifiedBy>João Luiz Grave Gross</cp:lastModifiedBy>
  <cp:revision>1</cp:revision>
  <dcterms:created xsi:type="dcterms:W3CDTF">2025-08-29T15:25:20Z</dcterms:created>
  <dcterms:modified xsi:type="dcterms:W3CDTF">2025-08-30T01:54:01Z</dcterms:modified>
</cp:coreProperties>
</file>