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62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8"/>
    <p:restoredTop sz="94663"/>
  </p:normalViewPr>
  <p:slideViewPr>
    <p:cSldViewPr snapToGrid="0" snapToObjects="1">
      <p:cViewPr varScale="1">
        <p:scale>
          <a:sx n="74" d="100"/>
          <a:sy n="74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8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2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5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07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6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5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3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4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3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8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6775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BE9C-2877-3844-9DA9-88C9052C0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824694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Real Estate Company's Portfolio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013CF-FE9B-A342-A2F5-24B8C8AB6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3764748"/>
            <a:ext cx="5357600" cy="1160213"/>
          </a:xfrm>
        </p:spPr>
        <p:txBody>
          <a:bodyPr/>
          <a:lstStyle/>
          <a:p>
            <a:r>
              <a:rPr lang="en-US" dirty="0"/>
              <a:t>Tim, Sarah, Lai, Jack</a:t>
            </a:r>
          </a:p>
        </p:txBody>
      </p:sp>
    </p:spTree>
    <p:extLst>
      <p:ext uri="{BB962C8B-B14F-4D97-AF65-F5344CB8AC3E}">
        <p14:creationId xmlns:p14="http://schemas.microsoft.com/office/powerpoint/2010/main" val="200211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F8B0-9600-C540-AFFF-A8EF214D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627" y="247321"/>
            <a:ext cx="5490224" cy="787223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Real Estate Trends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36D5C-1D72-0A46-998D-DE2976ADE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0900" y="1157468"/>
            <a:ext cx="7747420" cy="4665988"/>
          </a:xfrm>
        </p:spPr>
        <p:txBody>
          <a:bodyPr>
            <a:normAutofit fontScale="40000" lnSpcReduction="20000"/>
          </a:bodyPr>
          <a:lstStyle/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7400" dirty="0"/>
              <a:t>What kind of data trends could we find looking at the different types of exits over 12 years of data?</a:t>
            </a:r>
          </a:p>
          <a:p>
            <a:pPr algn="l"/>
            <a:endParaRPr lang="en-US" sz="8000" dirty="0"/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7400" dirty="0"/>
              <a:t>Which exit is commonly used?</a:t>
            </a:r>
            <a:br>
              <a:rPr lang="en-US" sz="8000" dirty="0"/>
            </a:br>
            <a:endParaRPr lang="en-US" sz="8000" dirty="0"/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7400" dirty="0"/>
              <a:t>Which states had the highest activity of transactions?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9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4545-5C3C-7043-B739-25C1F688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065" y="1215340"/>
            <a:ext cx="7958331" cy="604487"/>
          </a:xfrm>
        </p:spPr>
        <p:txBody>
          <a:bodyPr>
            <a:normAutofit/>
          </a:bodyPr>
          <a:lstStyle/>
          <a:p>
            <a:r>
              <a:rPr lang="en-US" sz="2800" dirty="0"/>
              <a:t>12 years of Closed Out Real Estate Transactions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F5538-8C5F-F244-9BD6-CEDF1CAA9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436" y="1715655"/>
            <a:ext cx="8362960" cy="473901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615DF5-393C-2A48-9358-4076BEA8C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742" y="4436195"/>
            <a:ext cx="2854770" cy="2113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A5CF29-EC2F-0D4F-9D0C-9DAB7365007D}"/>
              </a:ext>
            </a:extLst>
          </p:cNvPr>
          <p:cNvSpPr txBox="1"/>
          <p:nvPr/>
        </p:nvSpPr>
        <p:spPr>
          <a:xfrm>
            <a:off x="2532164" y="308533"/>
            <a:ext cx="217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4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39F01985-4BA0-5042-8242-4D8E63487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56" y="604260"/>
            <a:ext cx="6917996" cy="27782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01E4C2-C271-814C-977F-19D4C2BD6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8" y="4835528"/>
            <a:ext cx="7411302" cy="14182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716B2B-0F62-8141-AAAF-5FA104360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094" y="1205158"/>
            <a:ext cx="2868101" cy="5048582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B377099C-F47C-744F-86EE-B130B42799FF}"/>
              </a:ext>
            </a:extLst>
          </p:cNvPr>
          <p:cNvSpPr/>
          <p:nvPr/>
        </p:nvSpPr>
        <p:spPr>
          <a:xfrm>
            <a:off x="3578881" y="3639031"/>
            <a:ext cx="467296" cy="670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84BB5E5-8DB2-1E45-B30C-85D99DE23E8D}"/>
              </a:ext>
            </a:extLst>
          </p:cNvPr>
          <p:cNvSpPr/>
          <p:nvPr/>
        </p:nvSpPr>
        <p:spPr>
          <a:xfrm>
            <a:off x="7548880" y="5336741"/>
            <a:ext cx="795647" cy="439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3F3CD-CA63-1543-9867-B10B41CA8216}"/>
              </a:ext>
            </a:extLst>
          </p:cNvPr>
          <p:cNvSpPr txBox="1"/>
          <p:nvPr/>
        </p:nvSpPr>
        <p:spPr>
          <a:xfrm>
            <a:off x="2507805" y="163109"/>
            <a:ext cx="543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ETL with Python</a:t>
            </a:r>
          </a:p>
        </p:txBody>
      </p:sp>
    </p:spTree>
    <p:extLst>
      <p:ext uri="{BB962C8B-B14F-4D97-AF65-F5344CB8AC3E}">
        <p14:creationId xmlns:p14="http://schemas.microsoft.com/office/powerpoint/2010/main" val="3584545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{52D1C4E1-929E-9A4A-BB5F-DDF2361F4B36}tf16401378</Template>
  <TotalTime>1645</TotalTime>
  <Words>55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Real Estate Company's Portfolio Analysis </vt:lpstr>
      <vt:lpstr>Real Estate Trends</vt:lpstr>
      <vt:lpstr>12 years of Closed Out Real Estate Transactions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Company's Portfolio Analysis</dc:title>
  <dc:creator>Timmothy Tang</dc:creator>
  <cp:lastModifiedBy>Sarah Lewkowicz</cp:lastModifiedBy>
  <cp:revision>9</cp:revision>
  <dcterms:created xsi:type="dcterms:W3CDTF">2019-06-28T01:35:39Z</dcterms:created>
  <dcterms:modified xsi:type="dcterms:W3CDTF">2019-06-29T16:21:28Z</dcterms:modified>
</cp:coreProperties>
</file>