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  <p:sldId id="260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61EE-F599-4D0D-888B-2FCF6E1916CE}" v="21" dt="2021-07-10T22:09:1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ckey, Brian (MTO)" userId="b8bc8897-2aa5-4fa6-8932-114182386955" providerId="ADAL" clId="{7D5061EE-F599-4D0D-888B-2FCF6E1916CE}"/>
    <pc:docChg chg="addSld modSld sldOrd">
      <pc:chgData name="Hickey, Brian (MTO)" userId="b8bc8897-2aa5-4fa6-8932-114182386955" providerId="ADAL" clId="{7D5061EE-F599-4D0D-888B-2FCF6E1916CE}" dt="2021-07-10T22:09:10.223" v="20"/>
      <pc:docMkLst>
        <pc:docMk/>
      </pc:docMkLst>
      <pc:sldChg chg="addSp modSp add ord">
        <pc:chgData name="Hickey, Brian (MTO)" userId="b8bc8897-2aa5-4fa6-8932-114182386955" providerId="ADAL" clId="{7D5061EE-F599-4D0D-888B-2FCF6E1916CE}" dt="2021-07-10T21:51:55.530" v="5"/>
        <pc:sldMkLst>
          <pc:docMk/>
          <pc:sldMk cId="2571442610" sldId="269"/>
        </pc:sldMkLst>
        <pc:picChg chg="add mod">
          <ac:chgData name="Hickey, Brian (MTO)" userId="b8bc8897-2aa5-4fa6-8932-114182386955" providerId="ADAL" clId="{7D5061EE-F599-4D0D-888B-2FCF6E1916CE}" dt="2021-07-10T21:46:56.901" v="1"/>
          <ac:picMkLst>
            <pc:docMk/>
            <pc:sldMk cId="2571442610" sldId="269"/>
            <ac:picMk id="3" creationId="{42C2E29A-88DF-485D-AA55-93FF846E24E1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1:51:27.453" v="3"/>
        <pc:sldMkLst>
          <pc:docMk/>
          <pc:sldMk cId="931862363" sldId="270"/>
        </pc:sldMkLst>
        <pc:picChg chg="add mod">
          <ac:chgData name="Hickey, Brian (MTO)" userId="b8bc8897-2aa5-4fa6-8932-114182386955" providerId="ADAL" clId="{7D5061EE-F599-4D0D-888B-2FCF6E1916CE}" dt="2021-07-10T21:51:27.453" v="3"/>
          <ac:picMkLst>
            <pc:docMk/>
            <pc:sldMk cId="931862363" sldId="270"/>
            <ac:picMk id="3" creationId="{2005E67D-3B78-4E8A-9CBA-27C358FF4EF5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1:52:17.936" v="7"/>
        <pc:sldMkLst>
          <pc:docMk/>
          <pc:sldMk cId="3131529507" sldId="271"/>
        </pc:sldMkLst>
        <pc:picChg chg="add mod">
          <ac:chgData name="Hickey, Brian (MTO)" userId="b8bc8897-2aa5-4fa6-8932-114182386955" providerId="ADAL" clId="{7D5061EE-F599-4D0D-888B-2FCF6E1916CE}" dt="2021-07-10T21:52:17.936" v="7"/>
          <ac:picMkLst>
            <pc:docMk/>
            <pc:sldMk cId="3131529507" sldId="271"/>
            <ac:picMk id="3" creationId="{04CDB999-5D1D-4AD1-9C27-0207DFDE6524}"/>
          </ac:picMkLst>
        </pc:picChg>
      </pc:sldChg>
      <pc:sldChg chg="add">
        <pc:chgData name="Hickey, Brian (MTO)" userId="b8bc8897-2aa5-4fa6-8932-114182386955" providerId="ADAL" clId="{7D5061EE-F599-4D0D-888B-2FCF6E1916CE}" dt="2021-07-10T21:51:46.351" v="4"/>
        <pc:sldMkLst>
          <pc:docMk/>
          <pc:sldMk cId="4200915747" sldId="271"/>
        </pc:sldMkLst>
      </pc:sldChg>
      <pc:sldChg chg="add">
        <pc:chgData name="Hickey, Brian (MTO)" userId="b8bc8897-2aa5-4fa6-8932-114182386955" providerId="ADAL" clId="{7D5061EE-F599-4D0D-888B-2FCF6E1916CE}" dt="2021-07-10T21:56:35.932" v="8"/>
        <pc:sldMkLst>
          <pc:docMk/>
          <pc:sldMk cId="1340817128" sldId="272"/>
        </pc:sldMkLst>
      </pc:sldChg>
      <pc:sldChg chg="addSp modSp add">
        <pc:chgData name="Hickey, Brian (MTO)" userId="b8bc8897-2aa5-4fa6-8932-114182386955" providerId="ADAL" clId="{7D5061EE-F599-4D0D-888B-2FCF6E1916CE}" dt="2021-07-10T21:59:43.183" v="10"/>
        <pc:sldMkLst>
          <pc:docMk/>
          <pc:sldMk cId="1706961633" sldId="273"/>
        </pc:sldMkLst>
        <pc:picChg chg="add mod">
          <ac:chgData name="Hickey, Brian (MTO)" userId="b8bc8897-2aa5-4fa6-8932-114182386955" providerId="ADAL" clId="{7D5061EE-F599-4D0D-888B-2FCF6E1916CE}" dt="2021-07-10T21:59:43.183" v="10"/>
          <ac:picMkLst>
            <pc:docMk/>
            <pc:sldMk cId="1706961633" sldId="273"/>
            <ac:picMk id="3" creationId="{52EFACCA-FB20-4DB5-84F2-B3416FDC9CFB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2:00:05.821" v="12"/>
        <pc:sldMkLst>
          <pc:docMk/>
          <pc:sldMk cId="2037267335" sldId="274"/>
        </pc:sldMkLst>
        <pc:picChg chg="add mod">
          <ac:chgData name="Hickey, Brian (MTO)" userId="b8bc8897-2aa5-4fa6-8932-114182386955" providerId="ADAL" clId="{7D5061EE-F599-4D0D-888B-2FCF6E1916CE}" dt="2021-07-10T22:00:05.821" v="12"/>
          <ac:picMkLst>
            <pc:docMk/>
            <pc:sldMk cId="2037267335" sldId="274"/>
            <ac:picMk id="3" creationId="{5020ACDB-A47F-4B19-ABE2-1873F22448AA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2:02:00.963" v="14"/>
        <pc:sldMkLst>
          <pc:docMk/>
          <pc:sldMk cId="214243310" sldId="275"/>
        </pc:sldMkLst>
        <pc:picChg chg="add mod">
          <ac:chgData name="Hickey, Brian (MTO)" userId="b8bc8897-2aa5-4fa6-8932-114182386955" providerId="ADAL" clId="{7D5061EE-F599-4D0D-888B-2FCF6E1916CE}" dt="2021-07-10T22:02:00.963" v="14"/>
          <ac:picMkLst>
            <pc:docMk/>
            <pc:sldMk cId="214243310" sldId="275"/>
            <ac:picMk id="3" creationId="{59EB879D-87C9-4F80-888D-BA225CA54229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2:06:24.827" v="16"/>
        <pc:sldMkLst>
          <pc:docMk/>
          <pc:sldMk cId="2204432713" sldId="276"/>
        </pc:sldMkLst>
        <pc:picChg chg="add mod">
          <ac:chgData name="Hickey, Brian (MTO)" userId="b8bc8897-2aa5-4fa6-8932-114182386955" providerId="ADAL" clId="{7D5061EE-F599-4D0D-888B-2FCF6E1916CE}" dt="2021-07-10T22:06:24.827" v="16"/>
          <ac:picMkLst>
            <pc:docMk/>
            <pc:sldMk cId="2204432713" sldId="276"/>
            <ac:picMk id="3" creationId="{8A4084F9-9AA1-4783-864A-8A2F6EA5437F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2:07:37.869" v="18"/>
        <pc:sldMkLst>
          <pc:docMk/>
          <pc:sldMk cId="2810227547" sldId="277"/>
        </pc:sldMkLst>
        <pc:picChg chg="add mod">
          <ac:chgData name="Hickey, Brian (MTO)" userId="b8bc8897-2aa5-4fa6-8932-114182386955" providerId="ADAL" clId="{7D5061EE-F599-4D0D-888B-2FCF6E1916CE}" dt="2021-07-10T22:07:37.869" v="18"/>
          <ac:picMkLst>
            <pc:docMk/>
            <pc:sldMk cId="2810227547" sldId="277"/>
            <ac:picMk id="3" creationId="{29B706FC-23C4-4E6C-9F7B-432772C0A9A6}"/>
          </ac:picMkLst>
        </pc:picChg>
      </pc:sldChg>
      <pc:sldChg chg="addSp modSp add">
        <pc:chgData name="Hickey, Brian (MTO)" userId="b8bc8897-2aa5-4fa6-8932-114182386955" providerId="ADAL" clId="{7D5061EE-F599-4D0D-888B-2FCF6E1916CE}" dt="2021-07-10T22:09:10.223" v="20"/>
        <pc:sldMkLst>
          <pc:docMk/>
          <pc:sldMk cId="2501798772" sldId="278"/>
        </pc:sldMkLst>
        <pc:picChg chg="add mod">
          <ac:chgData name="Hickey, Brian (MTO)" userId="b8bc8897-2aa5-4fa6-8932-114182386955" providerId="ADAL" clId="{7D5061EE-F599-4D0D-888B-2FCF6E1916CE}" dt="2021-07-10T22:09:10.223" v="20"/>
          <ac:picMkLst>
            <pc:docMk/>
            <pc:sldMk cId="2501798772" sldId="278"/>
            <ac:picMk id="3" creationId="{0F0223F2-3617-4638-A3CC-A040CC2806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3DCA-0542-430F-83D9-DE1B15B4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EC0CA-ABC2-4BE9-B35C-FCC5785E0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6CA9-B098-4BB2-AC63-6057D619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0506-B1FF-4CF6-ADFD-4C246A62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2650-B177-4AC7-8C0F-CA65E9E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F681-66A4-4824-B059-6441823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BD14-B484-47C2-B785-E4AA4919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ED65-68DD-4A99-BFEE-3728260F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7CC1-9B89-49F6-84F7-7C3D5A61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19A7-96EB-4DE2-AB6A-C100C4C6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46696-0316-4289-8C3E-C072FF67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9A573-E512-4BF8-A5A2-8C0192B8E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6668-F3A1-4A02-AF15-62C6F503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4D60-0984-4F58-9DFA-F738321F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5617-3A22-4105-AF60-86E9755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46D-56D8-4CC6-982C-778CD7B7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7843-DDA6-4729-BE91-3AC4768F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2623-0180-4510-8E55-DAA12C4A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5A10-DDB6-4AF8-B2E1-74ABD5CE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4847-9173-4C80-A5A5-230912E8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3119-FAD7-4A0A-9689-B4D4DA3E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6CDB-F383-4903-B0EC-94D144EE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6F36-19E0-4778-B260-5C61334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1107-EFC6-47E2-8B8F-2F42CEE3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FC7D1-127C-4770-98C2-7565384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9679-5AB1-47AC-8BD9-F501325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E00A-F29F-482F-B083-03CA7ED7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991B0-0C60-4DAE-972C-AADD63B7B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1CB1B-EB87-4DA0-A5BE-F208C82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3379-4302-427F-B22D-D1253D41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8A8C5-27CD-4D1D-B4B0-5C3B62AF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67B4-5780-48E5-A1F2-1D8205CA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5B81-8056-49FA-A87B-0591BC450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46588-840C-4D87-AC5D-ECD825DC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6CA3A-D726-4E72-8428-3F56765FE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C54F-E6C2-4749-9F4F-96B62C354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4C2E3-BDFD-4884-A31E-6B0480A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D85CB-24E2-4103-9557-0E6B68D2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D5384-C359-4D0D-8FEC-2415C20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5B07-F63F-48BD-A2E6-5CC25085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099C8-30EB-47D4-ABDF-48944E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20C5D-EF83-443B-A88C-023C28CF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BA4A-31D8-44F2-BE6B-517D7117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A97C8-0807-4252-A71E-4DF6298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FC87F-EF99-42B9-B22B-BBE5C7AE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9E90D-F033-4B6A-A8FF-2FB2143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999B-BC9E-453F-B275-BAE4050F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D654-6343-46D9-AAEE-351FA146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70F2-D272-4447-9B89-CB4CF203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A64F-E64E-4833-BCD9-068943F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30EC-08D4-48D3-8BCD-7889E050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9742-2E9D-4849-A90C-06FE776E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87FA-9D4A-425C-9B59-6B8A301F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374C0-7CE1-45E5-B55F-18072319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F9245-867A-4F3C-B5A1-FDD024D0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597C-B9AC-485D-AF45-9F2A5F36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F31-E298-49CE-BD9F-C14A77D5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6F26-76A9-41BB-BC65-B088BA8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5E875-891D-4672-ABDB-F626E8D9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EEFF-F5B0-420A-9545-CF337AAE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17F5-D22F-465A-897F-6D7B073F4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CD60-5875-461D-8E17-F286DBB79E4E}" type="datetimeFigureOut">
              <a:rPr lang="en-US" smtClean="0"/>
              <a:t>07/10/2021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7F2-7DA1-4934-8A91-6D9B2C5B3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72B6-4041-4B1B-83D0-451E0C99C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88FB-92B4-441B-9786-0D7C0E58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65E176-B3B2-4061-815E-7D59803F2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F0223F2-3617-4638-A3CC-A040CC28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A4084F9-9AA1-4783-864A-8A2F6EA5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3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letter&#10;&#10;Description automatically generated">
            <a:extLst>
              <a:ext uri="{FF2B5EF4-FFF2-40B4-BE49-F238E27FC236}">
                <a16:creationId xmlns:a16="http://schemas.microsoft.com/office/drawing/2014/main" id="{29B706FC-23C4-4E6C-9F7B-432772C0A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2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EA8FCEDC-344B-4AB6-B4F3-9E67709E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20ACDB-A47F-4B19-ABE2-1873F224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92E30-AA38-4CF2-B344-DF05D6C52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9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Hickey, Brian (MTO)</dc:creator>
  <cp:lastModifiedBy>Hickey, Brian (MTO)</cp:lastModifiedBy>
  <cp:revision>3</cp:revision>
  <dcterms:created xsi:type="dcterms:W3CDTF">2021-07-10T20:23:10Z</dcterms:created>
  <dcterms:modified xsi:type="dcterms:W3CDTF">2021-07-10T22:09:53Z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Brian.Hickey@ontario.ca</vt:lpwstr>
  </property>
  <property fmtid="{D5CDD505-2E9C-101B-9397-08002B2CF9AE}" pid="5" name="MSIP_Label_034a106e-6316-442c-ad35-738afd673d2b_SetDate">
    <vt:lpwstr>2021-07-10T20:52:23.3402834Z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fcefae77-b306-45da-b01b-3ee42c02f311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