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6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46A7BC-FA47-4FEB-A15B-F39B0F3BD218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33B7B8-7717-484C-A038-8D9FDB542507}">
      <dgm:prSet phldrT="[Text]"/>
      <dgm:spPr/>
      <dgm:t>
        <a:bodyPr/>
        <a:lstStyle/>
        <a:p>
          <a:r>
            <a:rPr lang="en-US" dirty="0"/>
            <a:t>User submits form.</a:t>
          </a:r>
        </a:p>
      </dgm:t>
    </dgm:pt>
    <dgm:pt modelId="{ECE96477-CB33-425A-9677-8241C433A6D7}" type="parTrans" cxnId="{8469EFCA-6E5A-48E6-8DD1-2E6278A0B5CE}">
      <dgm:prSet/>
      <dgm:spPr/>
      <dgm:t>
        <a:bodyPr/>
        <a:lstStyle/>
        <a:p>
          <a:endParaRPr lang="en-US"/>
        </a:p>
      </dgm:t>
    </dgm:pt>
    <dgm:pt modelId="{7497D85B-73E3-4241-ACB5-3801289BF5EC}" type="sibTrans" cxnId="{8469EFCA-6E5A-48E6-8DD1-2E6278A0B5CE}">
      <dgm:prSet/>
      <dgm:spPr/>
      <dgm:t>
        <a:bodyPr/>
        <a:lstStyle/>
        <a:p>
          <a:endParaRPr lang="en-US"/>
        </a:p>
      </dgm:t>
    </dgm:pt>
    <dgm:pt modelId="{1C7C865B-22AB-4E0F-9D53-78031EAD5D7C}">
      <dgm:prSet phldrT="[Text]"/>
      <dgm:spPr/>
      <dgm:t>
        <a:bodyPr/>
        <a:lstStyle/>
        <a:p>
          <a:r>
            <a:rPr lang="en-US" dirty="0"/>
            <a:t>Form is uploaded to database.</a:t>
          </a:r>
        </a:p>
      </dgm:t>
    </dgm:pt>
    <dgm:pt modelId="{8AF79AF7-6394-4FB0-849E-0409A177BB01}" type="parTrans" cxnId="{3D7C93A8-73D3-49F6-B1A6-6BD7D5371093}">
      <dgm:prSet/>
      <dgm:spPr/>
      <dgm:t>
        <a:bodyPr/>
        <a:lstStyle/>
        <a:p>
          <a:endParaRPr lang="en-US"/>
        </a:p>
      </dgm:t>
    </dgm:pt>
    <dgm:pt modelId="{E5AFE3D5-5B95-4369-9847-4D94FA591060}" type="sibTrans" cxnId="{3D7C93A8-73D3-49F6-B1A6-6BD7D5371093}">
      <dgm:prSet/>
      <dgm:spPr/>
      <dgm:t>
        <a:bodyPr/>
        <a:lstStyle/>
        <a:p>
          <a:endParaRPr lang="en-US"/>
        </a:p>
      </dgm:t>
    </dgm:pt>
    <dgm:pt modelId="{E19597F5-F258-475E-AA37-C1F9674AF989}">
      <dgm:prSet phldrT="[Text]"/>
      <dgm:spPr/>
      <dgm:t>
        <a:bodyPr/>
        <a:lstStyle/>
        <a:p>
          <a:r>
            <a:rPr lang="en-US" dirty="0"/>
            <a:t>User texts </a:t>
          </a:r>
          <a:r>
            <a:rPr lang="en-US" dirty="0" err="1"/>
            <a:t>zipcode</a:t>
          </a:r>
          <a:r>
            <a:rPr lang="en-US" dirty="0"/>
            <a:t> to </a:t>
          </a:r>
          <a:r>
            <a:rPr lang="en-US" dirty="0" err="1"/>
            <a:t>twilio</a:t>
          </a:r>
          <a:r>
            <a:rPr lang="en-US" dirty="0"/>
            <a:t>.</a:t>
          </a:r>
        </a:p>
      </dgm:t>
    </dgm:pt>
    <dgm:pt modelId="{E040DA0B-CD1E-4A90-85CF-5039D98F01FC}" type="parTrans" cxnId="{4E9AB3D6-7735-4985-AFA1-441DC3D92B54}">
      <dgm:prSet/>
      <dgm:spPr/>
      <dgm:t>
        <a:bodyPr/>
        <a:lstStyle/>
        <a:p>
          <a:endParaRPr lang="en-US"/>
        </a:p>
      </dgm:t>
    </dgm:pt>
    <dgm:pt modelId="{D2561A15-7BF0-4971-9EB8-0537E757480E}" type="sibTrans" cxnId="{4E9AB3D6-7735-4985-AFA1-441DC3D92B54}">
      <dgm:prSet/>
      <dgm:spPr/>
      <dgm:t>
        <a:bodyPr/>
        <a:lstStyle/>
        <a:p>
          <a:endParaRPr lang="en-US"/>
        </a:p>
      </dgm:t>
    </dgm:pt>
    <dgm:pt modelId="{A13608A7-15E9-4FC2-8E48-2753672E5219}">
      <dgm:prSet phldrT="[Text]"/>
      <dgm:spPr/>
      <dgm:t>
        <a:bodyPr/>
        <a:lstStyle/>
        <a:p>
          <a:r>
            <a:rPr lang="en-US" dirty="0"/>
            <a:t>Twilio requests data from dirt-finder</a:t>
          </a:r>
        </a:p>
      </dgm:t>
    </dgm:pt>
    <dgm:pt modelId="{2E7E38F9-6C27-40B5-A66B-1FA7BABF054B}" type="parTrans" cxnId="{22788CAD-BCC8-4DF7-9AE0-7ECB5636AA4D}">
      <dgm:prSet/>
      <dgm:spPr/>
      <dgm:t>
        <a:bodyPr/>
        <a:lstStyle/>
        <a:p>
          <a:endParaRPr lang="en-US"/>
        </a:p>
      </dgm:t>
    </dgm:pt>
    <dgm:pt modelId="{5E4FD219-F480-427E-901E-A0B5871133F3}" type="sibTrans" cxnId="{22788CAD-BCC8-4DF7-9AE0-7ECB5636AA4D}">
      <dgm:prSet/>
      <dgm:spPr/>
      <dgm:t>
        <a:bodyPr/>
        <a:lstStyle/>
        <a:p>
          <a:endParaRPr lang="en-US"/>
        </a:p>
      </dgm:t>
    </dgm:pt>
    <dgm:pt modelId="{3DF566B3-3283-416A-B903-0E9D3A4B991D}">
      <dgm:prSet phldrT="[Text]"/>
      <dgm:spPr/>
      <dgm:t>
        <a:bodyPr/>
        <a:lstStyle/>
        <a:p>
          <a:r>
            <a:rPr lang="en-US" dirty="0"/>
            <a:t>Twilio texts response to user.</a:t>
          </a:r>
        </a:p>
      </dgm:t>
    </dgm:pt>
    <dgm:pt modelId="{EA4D9E20-6392-43DE-9F66-DB69CBD708BF}" type="parTrans" cxnId="{9EBC542F-4148-4DC3-BB33-DDB010E18EB2}">
      <dgm:prSet/>
      <dgm:spPr/>
      <dgm:t>
        <a:bodyPr/>
        <a:lstStyle/>
        <a:p>
          <a:endParaRPr lang="en-US"/>
        </a:p>
      </dgm:t>
    </dgm:pt>
    <dgm:pt modelId="{B8B47F3B-DE92-4640-9326-AA32586FF072}" type="sibTrans" cxnId="{9EBC542F-4148-4DC3-BB33-DDB010E18EB2}">
      <dgm:prSet/>
      <dgm:spPr/>
      <dgm:t>
        <a:bodyPr/>
        <a:lstStyle/>
        <a:p>
          <a:endParaRPr lang="en-US"/>
        </a:p>
      </dgm:t>
    </dgm:pt>
    <dgm:pt modelId="{1D832C73-B255-4C41-9FD1-AB8387F3EA75}" type="pres">
      <dgm:prSet presAssocID="{2946A7BC-FA47-4FEB-A15B-F39B0F3BD218}" presName="Name0" presStyleCnt="0">
        <dgm:presLayoutVars>
          <dgm:dir/>
          <dgm:resizeHandles/>
        </dgm:presLayoutVars>
      </dgm:prSet>
      <dgm:spPr/>
    </dgm:pt>
    <dgm:pt modelId="{D93C740C-DBB0-48CE-8BF1-5A90C50B4121}" type="pres">
      <dgm:prSet presAssocID="{DE33B7B8-7717-484C-A038-8D9FDB542507}" presName="compNode" presStyleCnt="0"/>
      <dgm:spPr/>
    </dgm:pt>
    <dgm:pt modelId="{1AE5EF3A-207B-4FF3-AEE7-CDB32AFB45DD}" type="pres">
      <dgm:prSet presAssocID="{DE33B7B8-7717-484C-A038-8D9FDB542507}" presName="dummyConnPt" presStyleCnt="0"/>
      <dgm:spPr/>
    </dgm:pt>
    <dgm:pt modelId="{53C89ED8-FB63-4122-91CB-E9B67C3B6ABA}" type="pres">
      <dgm:prSet presAssocID="{DE33B7B8-7717-484C-A038-8D9FDB542507}" presName="node" presStyleLbl="node1" presStyleIdx="0" presStyleCnt="5" custLinFactX="-69641" custLinFactNeighborX="-100000" custLinFactNeighborY="10685">
        <dgm:presLayoutVars>
          <dgm:bulletEnabled val="1"/>
        </dgm:presLayoutVars>
      </dgm:prSet>
      <dgm:spPr/>
    </dgm:pt>
    <dgm:pt modelId="{22597518-C22D-4606-A416-781BDDC291B9}" type="pres">
      <dgm:prSet presAssocID="{7497D85B-73E3-4241-ACB5-3801289BF5EC}" presName="sibTrans" presStyleLbl="bgSibTrans2D1" presStyleIdx="0" presStyleCnt="4"/>
      <dgm:spPr/>
    </dgm:pt>
    <dgm:pt modelId="{73BBEEC1-EDB9-4DF5-97ED-B3B94C6D1BA4}" type="pres">
      <dgm:prSet presAssocID="{1C7C865B-22AB-4E0F-9D53-78031EAD5D7C}" presName="compNode" presStyleCnt="0"/>
      <dgm:spPr/>
    </dgm:pt>
    <dgm:pt modelId="{03E5AC7A-5AB2-47A1-BAB7-DAA75100A97D}" type="pres">
      <dgm:prSet presAssocID="{1C7C865B-22AB-4E0F-9D53-78031EAD5D7C}" presName="dummyConnPt" presStyleCnt="0"/>
      <dgm:spPr/>
    </dgm:pt>
    <dgm:pt modelId="{AD9CC8BF-12C2-41AA-8E27-BFB069586054}" type="pres">
      <dgm:prSet presAssocID="{1C7C865B-22AB-4E0F-9D53-78031EAD5D7C}" presName="node" presStyleLbl="node1" presStyleIdx="1" presStyleCnt="5" custLinFactNeighborX="-53259" custLinFactNeighborY="-58468">
        <dgm:presLayoutVars>
          <dgm:bulletEnabled val="1"/>
        </dgm:presLayoutVars>
      </dgm:prSet>
      <dgm:spPr/>
    </dgm:pt>
    <dgm:pt modelId="{4C8AC5D2-58A6-4A87-94D3-CE975AA8805B}" type="pres">
      <dgm:prSet presAssocID="{E5AFE3D5-5B95-4369-9847-4D94FA591060}" presName="sibTrans" presStyleLbl="bgSibTrans2D1" presStyleIdx="1" presStyleCnt="4"/>
      <dgm:spPr/>
    </dgm:pt>
    <dgm:pt modelId="{5D2E9C93-2E0A-40FC-8787-A7A6C46141F5}" type="pres">
      <dgm:prSet presAssocID="{E19597F5-F258-475E-AA37-C1F9674AF989}" presName="compNode" presStyleCnt="0"/>
      <dgm:spPr/>
    </dgm:pt>
    <dgm:pt modelId="{B606E4CA-FCCE-48D1-AC31-AD7B9830ECC3}" type="pres">
      <dgm:prSet presAssocID="{E19597F5-F258-475E-AA37-C1F9674AF989}" presName="dummyConnPt" presStyleCnt="0"/>
      <dgm:spPr/>
    </dgm:pt>
    <dgm:pt modelId="{F9BEEDA5-4BE7-442C-B6FE-D2738454651A}" type="pres">
      <dgm:prSet presAssocID="{E19597F5-F258-475E-AA37-C1F9674AF989}" presName="node" presStyleLbl="node1" presStyleIdx="2" presStyleCnt="5" custLinFactY="-39724" custLinFactNeighborX="66500" custLinFactNeighborY="-100000">
        <dgm:presLayoutVars>
          <dgm:bulletEnabled val="1"/>
        </dgm:presLayoutVars>
      </dgm:prSet>
      <dgm:spPr/>
    </dgm:pt>
    <dgm:pt modelId="{C192D249-1315-424E-9367-2814E11B3D6F}" type="pres">
      <dgm:prSet presAssocID="{D2561A15-7BF0-4971-9EB8-0537E757480E}" presName="sibTrans" presStyleLbl="bgSibTrans2D1" presStyleIdx="2" presStyleCnt="4"/>
      <dgm:spPr/>
    </dgm:pt>
    <dgm:pt modelId="{CB24E7AB-F1E4-4C32-B025-67B8F6382A1D}" type="pres">
      <dgm:prSet presAssocID="{A13608A7-15E9-4FC2-8E48-2753672E5219}" presName="compNode" presStyleCnt="0"/>
      <dgm:spPr/>
    </dgm:pt>
    <dgm:pt modelId="{27F45875-F028-4571-95AA-36547AD56CC4}" type="pres">
      <dgm:prSet presAssocID="{A13608A7-15E9-4FC2-8E48-2753672E5219}" presName="dummyConnPt" presStyleCnt="0"/>
      <dgm:spPr/>
    </dgm:pt>
    <dgm:pt modelId="{97EB58E6-30B1-4F10-B48F-1C0B0E357F73}" type="pres">
      <dgm:prSet presAssocID="{A13608A7-15E9-4FC2-8E48-2753672E5219}" presName="node" presStyleLbl="node1" presStyleIdx="3" presStyleCnt="5" custLinFactNeighborX="48328" custLinFactNeighborY="-98628">
        <dgm:presLayoutVars>
          <dgm:bulletEnabled val="1"/>
        </dgm:presLayoutVars>
      </dgm:prSet>
      <dgm:spPr/>
    </dgm:pt>
    <dgm:pt modelId="{54D51B40-07A0-4976-A04F-133DD666D7C6}" type="pres">
      <dgm:prSet presAssocID="{5E4FD219-F480-427E-901E-A0B5871133F3}" presName="sibTrans" presStyleLbl="bgSibTrans2D1" presStyleIdx="3" presStyleCnt="4"/>
      <dgm:spPr/>
    </dgm:pt>
    <dgm:pt modelId="{1E733686-5AEC-465A-A7A6-859BF07DD3B1}" type="pres">
      <dgm:prSet presAssocID="{3DF566B3-3283-416A-B903-0E9D3A4B991D}" presName="compNode" presStyleCnt="0"/>
      <dgm:spPr/>
    </dgm:pt>
    <dgm:pt modelId="{05594A98-CF44-4F97-B910-6A357C40CBD0}" type="pres">
      <dgm:prSet presAssocID="{3DF566B3-3283-416A-B903-0E9D3A4B991D}" presName="dummyConnPt" presStyleCnt="0"/>
      <dgm:spPr/>
    </dgm:pt>
    <dgm:pt modelId="{C26B6D6B-C711-4F38-9FD1-611EB77B5D1D}" type="pres">
      <dgm:prSet presAssocID="{3DF566B3-3283-416A-B903-0E9D3A4B991D}" presName="node" presStyleLbl="node1" presStyleIdx="4" presStyleCnt="5" custLinFactX="69148" custLinFactNeighborX="100000" custLinFactNeighborY="92053">
        <dgm:presLayoutVars>
          <dgm:bulletEnabled val="1"/>
        </dgm:presLayoutVars>
      </dgm:prSet>
      <dgm:spPr/>
    </dgm:pt>
  </dgm:ptLst>
  <dgm:cxnLst>
    <dgm:cxn modelId="{00CE6002-B356-4BF8-804C-CFC4B4205BF4}" type="presOf" srcId="{7497D85B-73E3-4241-ACB5-3801289BF5EC}" destId="{22597518-C22D-4606-A416-781BDDC291B9}" srcOrd="0" destOrd="0" presId="urn:microsoft.com/office/officeart/2005/8/layout/bProcess4"/>
    <dgm:cxn modelId="{F385F70D-7186-49C2-BEB4-DC99649FEAAE}" type="presOf" srcId="{3DF566B3-3283-416A-B903-0E9D3A4B991D}" destId="{C26B6D6B-C711-4F38-9FD1-611EB77B5D1D}" srcOrd="0" destOrd="0" presId="urn:microsoft.com/office/officeart/2005/8/layout/bProcess4"/>
    <dgm:cxn modelId="{2E40E516-5544-45D3-9F23-767594E467CD}" type="presOf" srcId="{5E4FD219-F480-427E-901E-A0B5871133F3}" destId="{54D51B40-07A0-4976-A04F-133DD666D7C6}" srcOrd="0" destOrd="0" presId="urn:microsoft.com/office/officeart/2005/8/layout/bProcess4"/>
    <dgm:cxn modelId="{3EA2BF17-D5B4-494E-8DD0-705BD4CA553F}" type="presOf" srcId="{DE33B7B8-7717-484C-A038-8D9FDB542507}" destId="{53C89ED8-FB63-4122-91CB-E9B67C3B6ABA}" srcOrd="0" destOrd="0" presId="urn:microsoft.com/office/officeart/2005/8/layout/bProcess4"/>
    <dgm:cxn modelId="{F6AB2828-F423-4276-B0D6-E594E94C105A}" type="presOf" srcId="{E5AFE3D5-5B95-4369-9847-4D94FA591060}" destId="{4C8AC5D2-58A6-4A87-94D3-CE975AA8805B}" srcOrd="0" destOrd="0" presId="urn:microsoft.com/office/officeart/2005/8/layout/bProcess4"/>
    <dgm:cxn modelId="{9EBC542F-4148-4DC3-BB33-DDB010E18EB2}" srcId="{2946A7BC-FA47-4FEB-A15B-F39B0F3BD218}" destId="{3DF566B3-3283-416A-B903-0E9D3A4B991D}" srcOrd="4" destOrd="0" parTransId="{EA4D9E20-6392-43DE-9F66-DB69CBD708BF}" sibTransId="{B8B47F3B-DE92-4640-9326-AA32586FF072}"/>
    <dgm:cxn modelId="{F4560C5F-4F3A-4D1F-B513-2D32A58A1178}" type="presOf" srcId="{2946A7BC-FA47-4FEB-A15B-F39B0F3BD218}" destId="{1D832C73-B255-4C41-9FD1-AB8387F3EA75}" srcOrd="0" destOrd="0" presId="urn:microsoft.com/office/officeart/2005/8/layout/bProcess4"/>
    <dgm:cxn modelId="{ADADC374-D5BE-4325-BE5C-017963C9BDB4}" type="presOf" srcId="{D2561A15-7BF0-4971-9EB8-0537E757480E}" destId="{C192D249-1315-424E-9367-2814E11B3D6F}" srcOrd="0" destOrd="0" presId="urn:microsoft.com/office/officeart/2005/8/layout/bProcess4"/>
    <dgm:cxn modelId="{46868C76-08F3-4B5E-8A27-9F752FA8A162}" type="presOf" srcId="{E19597F5-F258-475E-AA37-C1F9674AF989}" destId="{F9BEEDA5-4BE7-442C-B6FE-D2738454651A}" srcOrd="0" destOrd="0" presId="urn:microsoft.com/office/officeart/2005/8/layout/bProcess4"/>
    <dgm:cxn modelId="{3D7C93A8-73D3-49F6-B1A6-6BD7D5371093}" srcId="{2946A7BC-FA47-4FEB-A15B-F39B0F3BD218}" destId="{1C7C865B-22AB-4E0F-9D53-78031EAD5D7C}" srcOrd="1" destOrd="0" parTransId="{8AF79AF7-6394-4FB0-849E-0409A177BB01}" sibTransId="{E5AFE3D5-5B95-4369-9847-4D94FA591060}"/>
    <dgm:cxn modelId="{22788CAD-BCC8-4DF7-9AE0-7ECB5636AA4D}" srcId="{2946A7BC-FA47-4FEB-A15B-F39B0F3BD218}" destId="{A13608A7-15E9-4FC2-8E48-2753672E5219}" srcOrd="3" destOrd="0" parTransId="{2E7E38F9-6C27-40B5-A66B-1FA7BABF054B}" sibTransId="{5E4FD219-F480-427E-901E-A0B5871133F3}"/>
    <dgm:cxn modelId="{E11030B2-7700-44E1-B202-BB8FB0DDA5DA}" type="presOf" srcId="{1C7C865B-22AB-4E0F-9D53-78031EAD5D7C}" destId="{AD9CC8BF-12C2-41AA-8E27-BFB069586054}" srcOrd="0" destOrd="0" presId="urn:microsoft.com/office/officeart/2005/8/layout/bProcess4"/>
    <dgm:cxn modelId="{8469EFCA-6E5A-48E6-8DD1-2E6278A0B5CE}" srcId="{2946A7BC-FA47-4FEB-A15B-F39B0F3BD218}" destId="{DE33B7B8-7717-484C-A038-8D9FDB542507}" srcOrd="0" destOrd="0" parTransId="{ECE96477-CB33-425A-9677-8241C433A6D7}" sibTransId="{7497D85B-73E3-4241-ACB5-3801289BF5EC}"/>
    <dgm:cxn modelId="{03B94BD5-3F0F-4944-A179-B59640004154}" type="presOf" srcId="{A13608A7-15E9-4FC2-8E48-2753672E5219}" destId="{97EB58E6-30B1-4F10-B48F-1C0B0E357F73}" srcOrd="0" destOrd="0" presId="urn:microsoft.com/office/officeart/2005/8/layout/bProcess4"/>
    <dgm:cxn modelId="{4E9AB3D6-7735-4985-AFA1-441DC3D92B54}" srcId="{2946A7BC-FA47-4FEB-A15B-F39B0F3BD218}" destId="{E19597F5-F258-475E-AA37-C1F9674AF989}" srcOrd="2" destOrd="0" parTransId="{E040DA0B-CD1E-4A90-85CF-5039D98F01FC}" sibTransId="{D2561A15-7BF0-4971-9EB8-0537E757480E}"/>
    <dgm:cxn modelId="{A979D71E-AB92-4597-8C47-8B6070F3B196}" type="presParOf" srcId="{1D832C73-B255-4C41-9FD1-AB8387F3EA75}" destId="{D93C740C-DBB0-48CE-8BF1-5A90C50B4121}" srcOrd="0" destOrd="0" presId="urn:microsoft.com/office/officeart/2005/8/layout/bProcess4"/>
    <dgm:cxn modelId="{804A7945-FD60-4C1A-9C40-3C59A4F7560C}" type="presParOf" srcId="{D93C740C-DBB0-48CE-8BF1-5A90C50B4121}" destId="{1AE5EF3A-207B-4FF3-AEE7-CDB32AFB45DD}" srcOrd="0" destOrd="0" presId="urn:microsoft.com/office/officeart/2005/8/layout/bProcess4"/>
    <dgm:cxn modelId="{8EBD4D2A-E5B9-4CD6-BCF6-E6CB243769F4}" type="presParOf" srcId="{D93C740C-DBB0-48CE-8BF1-5A90C50B4121}" destId="{53C89ED8-FB63-4122-91CB-E9B67C3B6ABA}" srcOrd="1" destOrd="0" presId="urn:microsoft.com/office/officeart/2005/8/layout/bProcess4"/>
    <dgm:cxn modelId="{685A3F60-71BC-4192-B824-415372A4D59C}" type="presParOf" srcId="{1D832C73-B255-4C41-9FD1-AB8387F3EA75}" destId="{22597518-C22D-4606-A416-781BDDC291B9}" srcOrd="1" destOrd="0" presId="urn:microsoft.com/office/officeart/2005/8/layout/bProcess4"/>
    <dgm:cxn modelId="{5916D40C-94AC-4723-9369-6F267740B9D8}" type="presParOf" srcId="{1D832C73-B255-4C41-9FD1-AB8387F3EA75}" destId="{73BBEEC1-EDB9-4DF5-97ED-B3B94C6D1BA4}" srcOrd="2" destOrd="0" presId="urn:microsoft.com/office/officeart/2005/8/layout/bProcess4"/>
    <dgm:cxn modelId="{339EA753-620B-48E2-B647-21A3359B86E6}" type="presParOf" srcId="{73BBEEC1-EDB9-4DF5-97ED-B3B94C6D1BA4}" destId="{03E5AC7A-5AB2-47A1-BAB7-DAA75100A97D}" srcOrd="0" destOrd="0" presId="urn:microsoft.com/office/officeart/2005/8/layout/bProcess4"/>
    <dgm:cxn modelId="{28085D69-E245-407C-9DB3-ADC3667CF95C}" type="presParOf" srcId="{73BBEEC1-EDB9-4DF5-97ED-B3B94C6D1BA4}" destId="{AD9CC8BF-12C2-41AA-8E27-BFB069586054}" srcOrd="1" destOrd="0" presId="urn:microsoft.com/office/officeart/2005/8/layout/bProcess4"/>
    <dgm:cxn modelId="{1F7E3F19-AA35-425D-A225-ADA555132695}" type="presParOf" srcId="{1D832C73-B255-4C41-9FD1-AB8387F3EA75}" destId="{4C8AC5D2-58A6-4A87-94D3-CE975AA8805B}" srcOrd="3" destOrd="0" presId="urn:microsoft.com/office/officeart/2005/8/layout/bProcess4"/>
    <dgm:cxn modelId="{18260CA6-764E-41AF-B0DC-E24F370D9FF7}" type="presParOf" srcId="{1D832C73-B255-4C41-9FD1-AB8387F3EA75}" destId="{5D2E9C93-2E0A-40FC-8787-A7A6C46141F5}" srcOrd="4" destOrd="0" presId="urn:microsoft.com/office/officeart/2005/8/layout/bProcess4"/>
    <dgm:cxn modelId="{ADAC12B5-4249-4C4F-B909-B97371926414}" type="presParOf" srcId="{5D2E9C93-2E0A-40FC-8787-A7A6C46141F5}" destId="{B606E4CA-FCCE-48D1-AC31-AD7B9830ECC3}" srcOrd="0" destOrd="0" presId="urn:microsoft.com/office/officeart/2005/8/layout/bProcess4"/>
    <dgm:cxn modelId="{BAE99AE6-9FB9-4FF5-91B5-B1912E0FE719}" type="presParOf" srcId="{5D2E9C93-2E0A-40FC-8787-A7A6C46141F5}" destId="{F9BEEDA5-4BE7-442C-B6FE-D2738454651A}" srcOrd="1" destOrd="0" presId="urn:microsoft.com/office/officeart/2005/8/layout/bProcess4"/>
    <dgm:cxn modelId="{0807B3C2-DC4C-45FD-B010-EF33F41B2EED}" type="presParOf" srcId="{1D832C73-B255-4C41-9FD1-AB8387F3EA75}" destId="{C192D249-1315-424E-9367-2814E11B3D6F}" srcOrd="5" destOrd="0" presId="urn:microsoft.com/office/officeart/2005/8/layout/bProcess4"/>
    <dgm:cxn modelId="{9F8A2C17-884E-45C2-AFD6-2243725CA407}" type="presParOf" srcId="{1D832C73-B255-4C41-9FD1-AB8387F3EA75}" destId="{CB24E7AB-F1E4-4C32-B025-67B8F6382A1D}" srcOrd="6" destOrd="0" presId="urn:microsoft.com/office/officeart/2005/8/layout/bProcess4"/>
    <dgm:cxn modelId="{164BCA63-BBF0-4AB1-93D2-A534C1F9C2A9}" type="presParOf" srcId="{CB24E7AB-F1E4-4C32-B025-67B8F6382A1D}" destId="{27F45875-F028-4571-95AA-36547AD56CC4}" srcOrd="0" destOrd="0" presId="urn:microsoft.com/office/officeart/2005/8/layout/bProcess4"/>
    <dgm:cxn modelId="{9CAEEEA5-F19B-471F-8957-49F4762630C1}" type="presParOf" srcId="{CB24E7AB-F1E4-4C32-B025-67B8F6382A1D}" destId="{97EB58E6-30B1-4F10-B48F-1C0B0E357F73}" srcOrd="1" destOrd="0" presId="urn:microsoft.com/office/officeart/2005/8/layout/bProcess4"/>
    <dgm:cxn modelId="{6BE0E4D5-52F4-4C10-A2A5-8DCD506FC589}" type="presParOf" srcId="{1D832C73-B255-4C41-9FD1-AB8387F3EA75}" destId="{54D51B40-07A0-4976-A04F-133DD666D7C6}" srcOrd="7" destOrd="0" presId="urn:microsoft.com/office/officeart/2005/8/layout/bProcess4"/>
    <dgm:cxn modelId="{8BBE27C9-8527-4A53-A487-1B69D1A42C4E}" type="presParOf" srcId="{1D832C73-B255-4C41-9FD1-AB8387F3EA75}" destId="{1E733686-5AEC-465A-A7A6-859BF07DD3B1}" srcOrd="8" destOrd="0" presId="urn:microsoft.com/office/officeart/2005/8/layout/bProcess4"/>
    <dgm:cxn modelId="{9459686A-02BE-4373-A108-E6CF1E33EF8C}" type="presParOf" srcId="{1E733686-5AEC-465A-A7A6-859BF07DD3B1}" destId="{05594A98-CF44-4F97-B910-6A357C40CBD0}" srcOrd="0" destOrd="0" presId="urn:microsoft.com/office/officeart/2005/8/layout/bProcess4"/>
    <dgm:cxn modelId="{D88D9798-162A-405F-B926-46164C0AC9A4}" type="presParOf" srcId="{1E733686-5AEC-465A-A7A6-859BF07DD3B1}" destId="{C26B6D6B-C711-4F38-9FD1-611EB77B5D1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97518-C22D-4606-A416-781BDDC291B9}">
      <dsp:nvSpPr>
        <dsp:cNvPr id="0" name=""/>
        <dsp:cNvSpPr/>
      </dsp:nvSpPr>
      <dsp:spPr>
        <a:xfrm rot="960180">
          <a:off x="430334" y="564555"/>
          <a:ext cx="2037714" cy="151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89ED8-FB63-4122-91CB-E9B67C3B6ABA}">
      <dsp:nvSpPr>
        <dsp:cNvPr id="0" name=""/>
        <dsp:cNvSpPr/>
      </dsp:nvSpPr>
      <dsp:spPr>
        <a:xfrm>
          <a:off x="129622" y="108976"/>
          <a:ext cx="1685664" cy="1011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submits form.</a:t>
          </a:r>
        </a:p>
      </dsp:txBody>
      <dsp:txXfrm>
        <a:off x="159245" y="138599"/>
        <a:ext cx="1626418" cy="952152"/>
      </dsp:txXfrm>
    </dsp:sp>
    <dsp:sp modelId="{4C8AC5D2-58A6-4A87-94D3-CE975AA8805B}">
      <dsp:nvSpPr>
        <dsp:cNvPr id="0" name=""/>
        <dsp:cNvSpPr/>
      </dsp:nvSpPr>
      <dsp:spPr>
        <a:xfrm rot="737798">
          <a:off x="2407964" y="1068186"/>
          <a:ext cx="2063001" cy="151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CC8BF-12C2-41AA-8E27-BFB069586054}">
      <dsp:nvSpPr>
        <dsp:cNvPr id="0" name=""/>
        <dsp:cNvSpPr/>
      </dsp:nvSpPr>
      <dsp:spPr>
        <a:xfrm>
          <a:off x="2091432" y="673812"/>
          <a:ext cx="1685664" cy="1011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Form is uploaded to database.</a:t>
          </a:r>
        </a:p>
      </dsp:txBody>
      <dsp:txXfrm>
        <a:off x="2121055" y="703435"/>
        <a:ext cx="1626418" cy="952152"/>
      </dsp:txXfrm>
    </dsp:sp>
    <dsp:sp modelId="{C192D249-1315-424E-9367-2814E11B3D6F}">
      <dsp:nvSpPr>
        <dsp:cNvPr id="0" name=""/>
        <dsp:cNvSpPr/>
      </dsp:nvSpPr>
      <dsp:spPr>
        <a:xfrm rot="723071">
          <a:off x="4428588" y="1497221"/>
          <a:ext cx="1976102" cy="151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EEDA5-4BE7-442C-B6FE-D2738454651A}">
      <dsp:nvSpPr>
        <dsp:cNvPr id="0" name=""/>
        <dsp:cNvSpPr/>
      </dsp:nvSpPr>
      <dsp:spPr>
        <a:xfrm>
          <a:off x="4110167" y="1116238"/>
          <a:ext cx="1685664" cy="1011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texts </a:t>
          </a:r>
          <a:r>
            <a:rPr lang="en-US" sz="2000" kern="1200" dirty="0" err="1"/>
            <a:t>zipcode</a:t>
          </a:r>
          <a:r>
            <a:rPr lang="en-US" sz="2000" kern="1200" dirty="0"/>
            <a:t> to </a:t>
          </a:r>
          <a:r>
            <a:rPr lang="en-US" sz="2000" kern="1200" dirty="0" err="1"/>
            <a:t>twilio</a:t>
          </a:r>
          <a:r>
            <a:rPr lang="en-US" sz="2000" kern="1200" dirty="0"/>
            <a:t>.</a:t>
          </a:r>
        </a:p>
      </dsp:txBody>
      <dsp:txXfrm>
        <a:off x="4139790" y="1145861"/>
        <a:ext cx="1626418" cy="952152"/>
      </dsp:txXfrm>
    </dsp:sp>
    <dsp:sp modelId="{54D51B40-07A0-4976-A04F-133DD666D7C6}">
      <dsp:nvSpPr>
        <dsp:cNvPr id="0" name=""/>
        <dsp:cNvSpPr/>
      </dsp:nvSpPr>
      <dsp:spPr>
        <a:xfrm rot="1080751">
          <a:off x="6333576" y="2037192"/>
          <a:ext cx="2138360" cy="151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B58E6-30B1-4F10-B48F-1C0B0E357F73}">
      <dsp:nvSpPr>
        <dsp:cNvPr id="0" name=""/>
        <dsp:cNvSpPr/>
      </dsp:nvSpPr>
      <dsp:spPr>
        <a:xfrm>
          <a:off x="6045782" y="1531882"/>
          <a:ext cx="1685664" cy="1011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Twilio requests data from dirt-finder</a:t>
          </a:r>
        </a:p>
      </dsp:txBody>
      <dsp:txXfrm>
        <a:off x="6075405" y="1561505"/>
        <a:ext cx="1626418" cy="952152"/>
      </dsp:txXfrm>
    </dsp:sp>
    <dsp:sp modelId="{C26B6D6B-C711-4F38-9FD1-611EB77B5D1D}">
      <dsp:nvSpPr>
        <dsp:cNvPr id="0" name=""/>
        <dsp:cNvSpPr/>
      </dsp:nvSpPr>
      <dsp:spPr>
        <a:xfrm>
          <a:off x="8082402" y="2196179"/>
          <a:ext cx="1685664" cy="1011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Twilio texts response to user.</a:t>
          </a:r>
        </a:p>
      </dsp:txBody>
      <dsp:txXfrm>
        <a:off x="8112025" y="2225802"/>
        <a:ext cx="1626418" cy="952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irtfinder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C9D7-DC8E-4A3E-826F-728A554FA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Dirt-Finder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EB4E8-3A60-4B1B-B82A-D29E6CF85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fellows 301 final project</a:t>
            </a:r>
          </a:p>
          <a:p>
            <a:r>
              <a:rPr lang="en-US" dirty="0"/>
              <a:t>Kristian </a:t>
            </a:r>
            <a:r>
              <a:rPr lang="en-US" dirty="0" err="1"/>
              <a:t>Esvelt</a:t>
            </a:r>
            <a:r>
              <a:rPr lang="en-US" dirty="0"/>
              <a:t>, </a:t>
            </a:r>
            <a:r>
              <a:rPr lang="en-US" dirty="0" err="1"/>
              <a:t>daniel</a:t>
            </a:r>
            <a:r>
              <a:rPr lang="en-US" dirty="0"/>
              <a:t> Frey, Jason Hiskey, Trevor Stam</a:t>
            </a:r>
          </a:p>
        </p:txBody>
      </p:sp>
    </p:spTree>
    <p:extLst>
      <p:ext uri="{BB962C8B-B14F-4D97-AF65-F5344CB8AC3E}">
        <p14:creationId xmlns:p14="http://schemas.microsoft.com/office/powerpoint/2010/main" val="204138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A6B7-F506-4A8E-9BC3-40D06CF5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Dirt-finder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CD26-720E-4EA1-92FF-4AE4AD4F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3280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E0FC-E78E-4AAA-9474-91744451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57AC7-DCD3-41EF-B9ED-136D6D03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7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34E8-F43E-41F4-95B5-82A3BD03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8BB5-DE3A-4441-8736-11F8D02C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0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F57E-5283-417F-B067-9A8D7947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Dirt-Finder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B37DE-AC0B-4122-9A46-693B3E4B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https://dirtfinder.herokuapp.com/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4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AB8D-CD78-47E0-A526-7C5D14C7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E255-A4D9-4F4A-B657-C080ADFF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7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C3EB-374C-4E9B-99DE-C59E0D1E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8E71AF-DE81-4B43-B164-2FD361D39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23355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532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64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Dirt-Finder</vt:lpstr>
      <vt:lpstr>Welcome to Dirt-finder</vt:lpstr>
      <vt:lpstr>Problem Domain</vt:lpstr>
      <vt:lpstr>Solution</vt:lpstr>
      <vt:lpstr>Dirt-Finder Walkthrough</vt:lpstr>
      <vt:lpstr>Challenges</vt:lpstr>
      <vt:lpstr>Code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Dirt-Finder</dc:title>
  <dc:creator>Jason Hiskey</dc:creator>
  <cp:lastModifiedBy>Jason Hiskey</cp:lastModifiedBy>
  <cp:revision>3</cp:revision>
  <dcterms:created xsi:type="dcterms:W3CDTF">2018-09-05T16:27:05Z</dcterms:created>
  <dcterms:modified xsi:type="dcterms:W3CDTF">2018-09-05T16:50:50Z</dcterms:modified>
</cp:coreProperties>
</file>