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1776" y="2794234"/>
            <a:ext cx="684033" cy="85504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111" y="2611908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 flipV="1">
            <a:off x="6360268" y="3221753"/>
            <a:ext cx="663384" cy="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13820-5942-8647-AD47-AB29CD99A3BD}"/>
              </a:ext>
            </a:extLst>
          </p:cNvPr>
          <p:cNvSpPr/>
          <p:nvPr/>
        </p:nvSpPr>
        <p:spPr>
          <a:xfrm>
            <a:off x="5203503" y="1982159"/>
            <a:ext cx="1298713" cy="2066723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json</a:t>
            </a:r>
            <a:r>
              <a:rPr lang="en-US" sz="1200" dirty="0">
                <a:solidFill>
                  <a:srgbClr val="B6BABF"/>
                </a:solidFill>
              </a:rPr>
              <a:t>-lambda-logs-to-kinesis-firehose app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8C4E461-D34A-D846-9680-D6C6D31BD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6367" y="2675653"/>
            <a:ext cx="762000" cy="10922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906C5F-948B-6644-B13D-3A059727DB84}"/>
              </a:ext>
            </a:extLst>
          </p:cNvPr>
          <p:cNvCxnSpPr>
            <a:cxnSpLocks/>
          </p:cNvCxnSpPr>
          <p:nvPr/>
        </p:nvCxnSpPr>
        <p:spPr>
          <a:xfrm>
            <a:off x="4826158" y="3252027"/>
            <a:ext cx="561159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2018-11-18T19:10:40Z</dcterms:created>
  <dcterms:modified xsi:type="dcterms:W3CDTF">2019-01-18T19:12:17Z</dcterms:modified>
</cp:coreProperties>
</file>