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889C-AB9E-EF43-911F-2CCA7B2F1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B672F-C1E9-3441-8A52-D984397AB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45174-8602-C641-930F-C0082B1E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ED5E1-E8F0-064B-87B7-A7548D19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75837-0A1D-CD4E-B34E-B5A6ED43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4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23FF-9CE2-E245-97EC-38B04D52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CB074-64C8-334A-9C84-B9E84AEAB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89DDC-39A7-0C4B-8495-4D58FCCE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1CF1-1B0F-7C41-AA1F-FF4D9FE1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9B57-C557-6742-946F-8FC404C8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23D35-8DF0-C046-BB22-CF7E0F281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03CF8-2E74-7A40-94F8-DFF255DD6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9B371-3012-D04B-9ACD-55AD6B08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F3D04-E8A4-F643-8C99-C52223B2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3082-A8AC-BD4A-9B8A-382F5D9F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6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855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AEEE-DD75-DA49-A254-D1B1BDA4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965D-885B-D14A-B3B6-1D2DEA57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64C53-BF1B-B044-B1B8-9E179739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A42B-2BB9-964A-9C79-458FF3BF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8FC09-7592-B646-BD37-C570B958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8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BB15-F5C4-D24A-B5DA-A3E15551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63770-2E27-7444-B12B-999D92C2A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59C4-DE9E-934B-A02D-A1BE99E0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95D49-6537-A143-95E2-7DCCF98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A8984-EF33-9647-A820-5AE7670C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7D38-9561-EF4B-A5D8-0D8C613C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80C9-21CC-FE44-A998-658AB9A38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ADF4E-0A14-364B-A25F-B711DDB79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FCDEB-9F10-AD40-8BFE-9E98BE51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69FBC-0E17-BC4A-94FF-DF372225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8B93A-D139-B844-A447-02FCB75D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0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92A4-3763-7F48-B153-DD4ED861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489C-258A-6E4A-B410-6E883EDC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56683-CEAD-4847-9CC3-AC01FC243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A9BF3-7172-8945-8A65-A9DBDF595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22D09-D374-7C49-9360-72280FA5B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5710B-CDAE-6842-8090-123EA780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A62C5-FED8-6D48-BB89-C0B8E0E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E1CE8-FB03-4B45-B66F-2174046D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78F6-54F8-8D44-AFD3-1A07AF95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DE609-B770-F048-8210-20F3C268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2FF52-0293-7B49-B1E6-A332F639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C3E58-ABEA-2949-8716-E9D07376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5EF50-E999-2E49-8E2D-5D7A9621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5387A-6DE0-F646-879F-9C7CA7B8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2F51-4201-6C43-84E1-CFF59633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FEB7-AF29-A940-9755-1B6BFBBF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8F49-3FD5-3E46-AEFA-F43FAE13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A324-90BC-8049-9BC8-96C2D4C28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F8827-2F0C-3040-8323-149E60FC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1C38D-AF98-124B-8FAB-31B23C8B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181C3-1243-2241-BEE3-78AEE643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6EE9-9D87-8E49-805E-83946F87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19D1D-09B3-CD4C-9498-90D1140E6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155F4-0E52-9F42-B357-3D8D3C85A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BA7FA-5FB9-5545-A302-6EB4C073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63D93-EA7E-6245-80F8-C33A3C4E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0F91-5E2E-3440-809C-4647BB1E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7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CD241-F84E-CD44-BA00-77130741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372B0-1AE4-C54E-9977-503CDE18F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00D1-4AE0-BA4E-9CD2-EEA87B286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4540-6502-1A49-970A-EB1D609C0C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3F9A9-7C48-784F-A6E7-2E9931F9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46DEA-0850-8544-99C2-B11F90352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3F4C8-C0EA-E740-93DF-D46D26FC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9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raphic 59">
            <a:extLst>
              <a:ext uri="{FF2B5EF4-FFF2-40B4-BE49-F238E27FC236}">
                <a16:creationId xmlns:a16="http://schemas.microsoft.com/office/drawing/2014/main" id="{E25BB4D5-228F-184C-837C-AE0925FA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1776" y="2794234"/>
            <a:ext cx="684033" cy="855041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17E5BA10-4CB5-6C48-B032-EF4841ECA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8111" y="2611908"/>
            <a:ext cx="762000" cy="12319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DCA639-BECE-454A-9BD2-9EAC896F98CC}"/>
              </a:ext>
            </a:extLst>
          </p:cNvPr>
          <p:cNvCxnSpPr>
            <a:cxnSpLocks/>
          </p:cNvCxnSpPr>
          <p:nvPr/>
        </p:nvCxnSpPr>
        <p:spPr>
          <a:xfrm flipV="1">
            <a:off x="6360268" y="3221753"/>
            <a:ext cx="663384" cy="2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5813820-5942-8647-AD47-AB29CD99A3BD}"/>
              </a:ext>
            </a:extLst>
          </p:cNvPr>
          <p:cNvSpPr/>
          <p:nvPr/>
        </p:nvSpPr>
        <p:spPr>
          <a:xfrm>
            <a:off x="5203503" y="1982159"/>
            <a:ext cx="1298713" cy="2066723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rgbClr val="B6BABF"/>
                </a:solidFill>
              </a:rPr>
              <a:t>json</a:t>
            </a:r>
            <a:r>
              <a:rPr lang="en-US" sz="1200" dirty="0">
                <a:solidFill>
                  <a:srgbClr val="B6BABF"/>
                </a:solidFill>
              </a:rPr>
              <a:t>-lambda-logs-to-kinesis-firehose app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3104D9-DE82-CA4D-938C-CED3D0361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8607" y="2824506"/>
            <a:ext cx="684033" cy="855041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8C4E461-D34A-D846-9680-D6C6D31BDE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96367" y="2675653"/>
            <a:ext cx="762000" cy="1092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823187D-D959-394C-BFDA-23EE6A6458B7}"/>
              </a:ext>
            </a:extLst>
          </p:cNvPr>
          <p:cNvSpPr txBox="1"/>
          <p:nvPr/>
        </p:nvSpPr>
        <p:spPr>
          <a:xfrm>
            <a:off x="3740992" y="3787273"/>
            <a:ext cx="107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Lambda Log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906C5F-948B-6644-B13D-3A059727DB84}"/>
              </a:ext>
            </a:extLst>
          </p:cNvPr>
          <p:cNvCxnSpPr>
            <a:cxnSpLocks/>
          </p:cNvCxnSpPr>
          <p:nvPr/>
        </p:nvCxnSpPr>
        <p:spPr>
          <a:xfrm>
            <a:off x="4826158" y="3252027"/>
            <a:ext cx="561159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1D9ED6-CB44-144C-AE01-F744128CE234}"/>
              </a:ext>
            </a:extLst>
          </p:cNvPr>
          <p:cNvCxnSpPr>
            <a:cxnSpLocks/>
          </p:cNvCxnSpPr>
          <p:nvPr/>
        </p:nvCxnSpPr>
        <p:spPr>
          <a:xfrm>
            <a:off x="3199744" y="3252027"/>
            <a:ext cx="561159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81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2018-11-18T19:10:40Z</dcterms:created>
  <dcterms:modified xsi:type="dcterms:W3CDTF">2019-01-16T21:56:40Z</dcterms:modified>
</cp:coreProperties>
</file>