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643"/>
  </p:normalViewPr>
  <p:slideViewPr>
    <p:cSldViewPr snapToGrid="0" snapToObjects="1">
      <p:cViewPr varScale="1">
        <p:scale>
          <a:sx n="76" d="100"/>
          <a:sy n="76" d="100"/>
        </p:scale>
        <p:origin x="21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F889C-AB9E-EF43-911F-2CCA7B2F1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B672F-C1E9-3441-8A52-D984397AB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45174-8602-C641-930F-C0082B1EE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ED5E1-E8F0-064B-87B7-A7548D19F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75837-0A1D-CD4E-B34E-B5A6ED43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4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F23FF-9CE2-E245-97EC-38B04D52E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CB074-64C8-334A-9C84-B9E84AEAB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89DDC-39A7-0C4B-8495-4D58FCCEC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D1CF1-1B0F-7C41-AA1F-FF4D9FE14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29B57-C557-6742-946F-8FC404C8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71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B23D35-8DF0-C046-BB22-CF7E0F281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03CF8-2E74-7A40-94F8-DFF255DD6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9B371-3012-D04B-9ACD-55AD6B08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F3D04-E8A4-F643-8C99-C52223B24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A3082-A8AC-BD4A-9B8A-382F5D9F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69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Dark-BG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41E84-44DC-F244-8DE9-EFC57271A029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2018,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5855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AEEE-DD75-DA49-A254-D1B1BDA42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E965D-885B-D14A-B3B6-1D2DEA577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64C53-BF1B-B044-B1B8-9E179739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DA42B-2BB9-964A-9C79-458FF3BF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8FC09-7592-B646-BD37-C570B958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8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BB15-F5C4-D24A-B5DA-A3E15551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63770-2E27-7444-B12B-999D92C2A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459C4-DE9E-934B-A02D-A1BE99E09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95D49-6537-A143-95E2-7DCCF98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A8984-EF33-9647-A820-5AE7670C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E7D38-9561-EF4B-A5D8-0D8C613CB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180C9-21CC-FE44-A998-658AB9A38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ADF4E-0A14-364B-A25F-B711DDB79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FCDEB-9F10-AD40-8BFE-9E98BE51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69FBC-0E17-BC4A-94FF-DF372225F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8B93A-D139-B844-A447-02FCB75D7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07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592A4-3763-7F48-B153-DD4ED861D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3489C-258A-6E4A-B410-6E883EDC5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56683-CEAD-4847-9CC3-AC01FC243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FA9BF3-7172-8945-8A65-A9DBDF595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722D09-D374-7C49-9360-72280FA5B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B5710B-CDAE-6842-8090-123EA7802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4A62C5-FED8-6D48-BB89-C0B8E0EE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3E1CE8-FB03-4B45-B66F-2174046D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1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E78F6-54F8-8D44-AFD3-1A07AF95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DE609-B770-F048-8210-20F3C268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2FF52-0293-7B49-B1E6-A332F639B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FC3E58-ABEA-2949-8716-E9D073763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4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C5EF50-E999-2E49-8E2D-5D7A9621E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5387A-6DE0-F646-879F-9C7CA7B8D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52F51-4201-6C43-84E1-CFF59633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DFEB7-AF29-A940-9755-1B6BFBBF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48F49-3FD5-3E46-AEFA-F43FAE13C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9A324-90BC-8049-9BC8-96C2D4C28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F8827-2F0C-3040-8323-149E60FC8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1C38D-AF98-124B-8FAB-31B23C8B9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181C3-1243-2241-BEE3-78AEE643E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8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16EE9-9D87-8E49-805E-83946F873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E19D1D-09B3-CD4C-9498-90D1140E6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155F4-0E52-9F42-B357-3D8D3C85A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BA7FA-5FB9-5545-A302-6EB4C0732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63D93-EA7E-6245-80F8-C33A3C4E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90F91-5E2E-3440-809C-4647BB1E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7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9CD241-F84E-CD44-BA00-771307418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372B0-1AE4-C54E-9977-503CDE18F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E00D1-4AE0-BA4E-9CD2-EEA87B286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24540-6502-1A49-970A-EB1D609C0CAA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3F9A9-7C48-784F-A6E7-2E9931F93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46DEA-0850-8544-99C2-B11F90352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9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phic 26">
            <a:extLst>
              <a:ext uri="{FF2B5EF4-FFF2-40B4-BE49-F238E27FC236}">
                <a16:creationId xmlns:a16="http://schemas.microsoft.com/office/drawing/2014/main" id="{68C4E461-D34A-D846-9680-D6C6D31BD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2087" y="1133473"/>
            <a:ext cx="762000" cy="10922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6CBB91B-559D-FD43-9A25-F96E358D3B69}"/>
              </a:ext>
            </a:extLst>
          </p:cNvPr>
          <p:cNvSpPr/>
          <p:nvPr/>
        </p:nvSpPr>
        <p:spPr>
          <a:xfrm>
            <a:off x="4562974" y="1315139"/>
            <a:ext cx="1285461" cy="72886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json</a:t>
            </a:r>
            <a:r>
              <a:rPr lang="en-US" sz="1200" dirty="0"/>
              <a:t>-logs-to-kinesis-firehose</a:t>
            </a:r>
          </a:p>
          <a:p>
            <a:pPr algn="ctr"/>
            <a:r>
              <a:rPr lang="en-US" sz="1200" dirty="0"/>
              <a:t>app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5182162-EA26-884B-8C9E-717A0300A9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9167" y="1252054"/>
            <a:ext cx="684033" cy="8550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A2EED1-F044-3E45-A3BD-85EDB50E6036}"/>
              </a:ext>
            </a:extLst>
          </p:cNvPr>
          <p:cNvSpPr txBox="1"/>
          <p:nvPr/>
        </p:nvSpPr>
        <p:spPr>
          <a:xfrm>
            <a:off x="864808" y="2133257"/>
            <a:ext cx="1072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MyFunction1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648122-728C-3248-8737-AABB422FD3F5}"/>
              </a:ext>
            </a:extLst>
          </p:cNvPr>
          <p:cNvSpPr txBox="1"/>
          <p:nvPr/>
        </p:nvSpPr>
        <p:spPr>
          <a:xfrm>
            <a:off x="2616712" y="2250118"/>
            <a:ext cx="1072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MyFunction1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logs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2EEBBA-00FE-6D47-8E13-9A05EF383438}"/>
              </a:ext>
            </a:extLst>
          </p:cNvPr>
          <p:cNvCxnSpPr>
            <a:cxnSpLocks/>
          </p:cNvCxnSpPr>
          <p:nvPr/>
        </p:nvCxnSpPr>
        <p:spPr>
          <a:xfrm>
            <a:off x="1893366" y="1679573"/>
            <a:ext cx="723346" cy="0"/>
          </a:xfrm>
          <a:prstGeom prst="straightConnector1">
            <a:avLst/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FAC1D8-898F-3847-94FA-E4D8311538CF}"/>
              </a:ext>
            </a:extLst>
          </p:cNvPr>
          <p:cNvCxnSpPr>
            <a:cxnSpLocks/>
          </p:cNvCxnSpPr>
          <p:nvPr/>
        </p:nvCxnSpPr>
        <p:spPr>
          <a:xfrm>
            <a:off x="3689462" y="1669494"/>
            <a:ext cx="723346" cy="0"/>
          </a:xfrm>
          <a:prstGeom prst="straightConnector1">
            <a:avLst/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B78FD7B-CC29-DE46-A3BE-28A336EA9D8B}"/>
              </a:ext>
            </a:extLst>
          </p:cNvPr>
          <p:cNvSpPr/>
          <p:nvPr/>
        </p:nvSpPr>
        <p:spPr>
          <a:xfrm>
            <a:off x="7220771" y="2445666"/>
            <a:ext cx="1285461" cy="728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kinesis-data-firehose-to-s3</a:t>
            </a:r>
          </a:p>
          <a:p>
            <a:pPr algn="ctr"/>
            <a:r>
              <a:rPr lang="en-US" sz="1200" dirty="0"/>
              <a:t>app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A980CB17-EF11-DA43-ACCD-F530CD314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2087" y="3258911"/>
            <a:ext cx="762000" cy="10922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ADBF68B-E250-F54D-861E-150757FEDA13}"/>
              </a:ext>
            </a:extLst>
          </p:cNvPr>
          <p:cNvSpPr/>
          <p:nvPr/>
        </p:nvSpPr>
        <p:spPr>
          <a:xfrm>
            <a:off x="4562974" y="3440577"/>
            <a:ext cx="1285461" cy="72886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json</a:t>
            </a:r>
            <a:r>
              <a:rPr lang="en-US" sz="1200" dirty="0"/>
              <a:t>-logs-to-kinesis-firehose</a:t>
            </a:r>
          </a:p>
          <a:p>
            <a:pPr algn="ctr"/>
            <a:r>
              <a:rPr lang="en-US" sz="1200" dirty="0"/>
              <a:t>app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A5362EEB-1BED-AC49-825D-BB6B63B09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9167" y="3377492"/>
            <a:ext cx="684033" cy="85504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6DEB2B9-9DB9-E848-A8E6-06F3EB080CE9}"/>
              </a:ext>
            </a:extLst>
          </p:cNvPr>
          <p:cNvSpPr txBox="1"/>
          <p:nvPr/>
        </p:nvSpPr>
        <p:spPr>
          <a:xfrm>
            <a:off x="864808" y="4258695"/>
            <a:ext cx="1072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MyFunction1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977FBF-0891-534A-8A39-B43B32DF2C9C}"/>
              </a:ext>
            </a:extLst>
          </p:cNvPr>
          <p:cNvSpPr txBox="1"/>
          <p:nvPr/>
        </p:nvSpPr>
        <p:spPr>
          <a:xfrm>
            <a:off x="2616712" y="4375556"/>
            <a:ext cx="1072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MyFunction1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logs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0722CC5-2138-C54D-8E08-49639F903476}"/>
              </a:ext>
            </a:extLst>
          </p:cNvPr>
          <p:cNvCxnSpPr>
            <a:cxnSpLocks/>
          </p:cNvCxnSpPr>
          <p:nvPr/>
        </p:nvCxnSpPr>
        <p:spPr>
          <a:xfrm>
            <a:off x="1893366" y="3805011"/>
            <a:ext cx="723346" cy="0"/>
          </a:xfrm>
          <a:prstGeom prst="straightConnector1">
            <a:avLst/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4AC4609-BD55-F441-ADFC-2EF6437A95F4}"/>
              </a:ext>
            </a:extLst>
          </p:cNvPr>
          <p:cNvCxnSpPr>
            <a:cxnSpLocks/>
          </p:cNvCxnSpPr>
          <p:nvPr/>
        </p:nvCxnSpPr>
        <p:spPr>
          <a:xfrm>
            <a:off x="3689462" y="3794932"/>
            <a:ext cx="723346" cy="0"/>
          </a:xfrm>
          <a:prstGeom prst="straightConnector1">
            <a:avLst/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30">
            <a:extLst>
              <a:ext uri="{FF2B5EF4-FFF2-40B4-BE49-F238E27FC236}">
                <a16:creationId xmlns:a16="http://schemas.microsoft.com/office/drawing/2014/main" id="{97AF4FBD-7033-5940-8608-53FA013B73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29910" y="2264000"/>
            <a:ext cx="762000" cy="109220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CE22A94-1235-4E43-9557-DEE19FF53A6F}"/>
              </a:ext>
            </a:extLst>
          </p:cNvPr>
          <p:cNvCxnSpPr>
            <a:cxnSpLocks/>
          </p:cNvCxnSpPr>
          <p:nvPr/>
        </p:nvCxnSpPr>
        <p:spPr>
          <a:xfrm flipH="1">
            <a:off x="8644674" y="2793167"/>
            <a:ext cx="702526" cy="0"/>
          </a:xfrm>
          <a:prstGeom prst="straightConnector1">
            <a:avLst/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6ECBF023-24E8-1941-BD1B-DAD2928D3B4F}"/>
              </a:ext>
            </a:extLst>
          </p:cNvPr>
          <p:cNvCxnSpPr>
            <a:cxnSpLocks/>
          </p:cNvCxnSpPr>
          <p:nvPr/>
        </p:nvCxnSpPr>
        <p:spPr>
          <a:xfrm>
            <a:off x="6008135" y="1679573"/>
            <a:ext cx="1036132" cy="1001432"/>
          </a:xfrm>
          <a:prstGeom prst="bentConnector3">
            <a:avLst/>
          </a:prstGeom>
          <a:ln w="12700">
            <a:solidFill>
              <a:schemeClr val="bg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4A784770-3A8A-6142-A388-9681C49AD600}"/>
              </a:ext>
            </a:extLst>
          </p:cNvPr>
          <p:cNvCxnSpPr>
            <a:cxnSpLocks/>
          </p:cNvCxnSpPr>
          <p:nvPr/>
        </p:nvCxnSpPr>
        <p:spPr>
          <a:xfrm flipV="1">
            <a:off x="5998601" y="2946400"/>
            <a:ext cx="1045666" cy="848532"/>
          </a:xfrm>
          <a:prstGeom prst="bentConnector3">
            <a:avLst/>
          </a:prstGeom>
          <a:ln w="12700">
            <a:solidFill>
              <a:schemeClr val="bg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816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2781</TotalTime>
  <Words>10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2018-11-18T19:10:40Z</dcterms:created>
  <dcterms:modified xsi:type="dcterms:W3CDTF">2019-01-18T20:23:16Z</dcterms:modified>
</cp:coreProperties>
</file>