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AA868-E42A-A54E-B189-EE40B7D6BC8A}"/>
              </a:ext>
            </a:extLst>
          </p:cNvPr>
          <p:cNvSpPr/>
          <p:nvPr/>
        </p:nvSpPr>
        <p:spPr>
          <a:xfrm>
            <a:off x="1614817" y="2669149"/>
            <a:ext cx="1765300" cy="6888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aws</a:t>
            </a:r>
            <a:r>
              <a:rPr lang="en-US" sz="1400" dirty="0">
                <a:solidFill>
                  <a:schemeClr val="bg1"/>
                </a:solidFill>
              </a:rPr>
              <a:t>-serverless-twitter-event-source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87FD7-9E6F-1A42-B4C5-DDBD6651001D}"/>
              </a:ext>
            </a:extLst>
          </p:cNvPr>
          <p:cNvSpPr/>
          <p:nvPr/>
        </p:nvSpPr>
        <p:spPr>
          <a:xfrm>
            <a:off x="4237083" y="2269049"/>
            <a:ext cx="1849041" cy="1600586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tweet-sentiment 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D3D151-C393-7746-AB72-1DA51FFBFBFC}"/>
              </a:ext>
            </a:extLst>
          </p:cNvPr>
          <p:cNvGrpSpPr/>
          <p:nvPr/>
        </p:nvGrpSpPr>
        <p:grpSpPr>
          <a:xfrm>
            <a:off x="4010950" y="2775165"/>
            <a:ext cx="2301904" cy="818022"/>
            <a:chOff x="3613385" y="2748661"/>
            <a:chExt cx="2301904" cy="818022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DCB1DE25-FF2E-7A45-A6D6-93FAD8209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4818" y="2748661"/>
              <a:ext cx="469900" cy="4699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16EC3D-F7AA-EC40-BF61-C86EE458C068}"/>
                </a:ext>
              </a:extLst>
            </p:cNvPr>
            <p:cNvSpPr txBox="1"/>
            <p:nvPr/>
          </p:nvSpPr>
          <p:spPr>
            <a:xfrm>
              <a:off x="3613385" y="3258906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TweetSentiment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268E88-3D02-634B-AA1F-B5EC6488DE4A}"/>
              </a:ext>
            </a:extLst>
          </p:cNvPr>
          <p:cNvGrpSpPr/>
          <p:nvPr/>
        </p:nvGrpSpPr>
        <p:grpSpPr>
          <a:xfrm>
            <a:off x="7394712" y="3725709"/>
            <a:ext cx="2301904" cy="1056105"/>
            <a:chOff x="8083825" y="3566683"/>
            <a:chExt cx="2301904" cy="10561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F10E2F-0AFA-6C42-93D1-185FAE9895A0}"/>
                </a:ext>
              </a:extLst>
            </p:cNvPr>
            <p:cNvSpPr txBox="1"/>
            <p:nvPr/>
          </p:nvSpPr>
          <p:spPr>
            <a:xfrm>
              <a:off x="8083825" y="431501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Amazon CloudWatch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ADD2A0B-0C7D-1042-BAE9-B9BBAB822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79177" y="3566683"/>
              <a:ext cx="711200" cy="7112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CB9928-2B9B-0841-83FF-8FC0F224B262}"/>
              </a:ext>
            </a:extLst>
          </p:cNvPr>
          <p:cNvGrpSpPr/>
          <p:nvPr/>
        </p:nvGrpSpPr>
        <p:grpSpPr>
          <a:xfrm>
            <a:off x="7293545" y="1557849"/>
            <a:ext cx="2301904" cy="1018978"/>
            <a:chOff x="1873406" y="1294272"/>
            <a:chExt cx="2301904" cy="10189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B48AC-85AC-C84C-87D2-F538730190A2}"/>
                </a:ext>
              </a:extLst>
            </p:cNvPr>
            <p:cNvSpPr txBox="1"/>
            <p:nvPr/>
          </p:nvSpPr>
          <p:spPr>
            <a:xfrm>
              <a:off x="1873406" y="200547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Amazon Comprehend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D2F3096-2443-6A4F-87B6-10536C16C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68758" y="1294272"/>
              <a:ext cx="711200" cy="711200"/>
            </a:xfrm>
            <a:prstGeom prst="rect">
              <a:avLst/>
            </a:prstGeom>
          </p:spPr>
        </p:pic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B7E30C8-8C18-9148-819A-AD03C6179F8D}"/>
              </a:ext>
            </a:extLst>
          </p:cNvPr>
          <p:cNvCxnSpPr>
            <a:cxnSpLocks/>
          </p:cNvCxnSpPr>
          <p:nvPr/>
        </p:nvCxnSpPr>
        <p:spPr>
          <a:xfrm flipV="1">
            <a:off x="5609657" y="1955726"/>
            <a:ext cx="2248882" cy="93131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87D1B30-C98B-B847-91AB-F8F5216B28E7}"/>
              </a:ext>
            </a:extLst>
          </p:cNvPr>
          <p:cNvCxnSpPr>
            <a:cxnSpLocks/>
          </p:cNvCxnSpPr>
          <p:nvPr/>
        </p:nvCxnSpPr>
        <p:spPr>
          <a:xfrm>
            <a:off x="5607831" y="3090538"/>
            <a:ext cx="2250708" cy="988074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CC485-6C72-164D-8098-1C37D1406FB6}"/>
              </a:ext>
            </a:extLst>
          </p:cNvPr>
          <p:cNvCxnSpPr>
            <a:cxnSpLocks/>
          </p:cNvCxnSpPr>
          <p:nvPr/>
        </p:nvCxnSpPr>
        <p:spPr>
          <a:xfrm>
            <a:off x="3527579" y="2987646"/>
            <a:ext cx="121669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5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2018-11-18T19:10:40Z</dcterms:created>
  <dcterms:modified xsi:type="dcterms:W3CDTF">2019-03-29T08:54:03Z</dcterms:modified>
</cp:coreProperties>
</file>