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2F5F-6A02-4E3B-9368-83FB9BF8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1FF2-69F8-4873-BD08-D85D2D9B3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A90F-83F8-4F35-A355-4EDE5662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4881-F6B8-45F7-B5DC-23861BCB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DC46-CE73-4AE5-BA11-073FD2B6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203-AB4F-43A1-BF8A-41BACD5A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8219D-325D-484F-A3DD-376DA24A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D485-8A63-4F41-B7FE-AE18E846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DC95-048A-499C-9C32-D875F4E9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C1C3-8C71-4D3D-B54B-7532890B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8198F-4815-4DAD-9C4D-FCF2BD85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0D314-9D75-4036-9F8A-F310FD94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1981-43E3-40C5-B530-9BA5DE52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F223A-8D9A-4D1B-9ED9-C8A9080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06BA-90E1-4BA5-A438-022E7000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67DE-5DC2-4036-94B5-7EBD6022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7C7B-6493-44AB-A23C-F4367888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2FC3-F56B-4117-A234-C4FF44E6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8521-3EA8-4496-A354-440A6BDA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F7D8-0C86-400C-A0DC-4249A142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6BAB-654C-4197-86EC-15D59707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7675-1523-4D80-87DC-595FF4EB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EC0D-B829-49CA-A47D-0EDFA584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2C73-FF63-4D01-8861-D8D8EF08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28D4-8026-40FE-92ED-E6D8E8CC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2F5E-2830-481B-A490-594F290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1D2D-4C54-4803-BC0E-8CF4201F4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475A-996C-43AA-B942-450A528E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67992-D364-4DE1-8D8C-F35437FC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AAF2-92DD-4420-A51F-644EAC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9C35-2D6F-4ABD-B58C-D9039165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E4C5-DFF2-4B43-8036-DC54A44D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82EE-3D13-46EB-9549-148CD1F4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0324F-3BC4-4270-86C0-62CB1398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7D4C-7250-4522-8B98-F7BFD86C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27626-70B5-473F-9C04-70CFDCCC3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39FA5-7D65-4AFF-9A2E-077CD904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AA5C9-8426-4F97-A64B-5CC02B2E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FFCD0-AACC-4F93-89E6-334F2C08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C804-2141-480D-B7B0-185886B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353CB-80C8-4069-843C-D705BA5A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B69-A0BF-48AF-A58D-1DB071C6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7F190-D395-44B5-A38A-033D9FAE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D5111-8C92-4065-AC1A-0E9581B2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B7E5-815B-4E89-A576-E3687F6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F45F-0FF8-40B3-9FBC-01AC6459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B291-622C-47DB-84D3-BBC07153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EAB5-DEFA-424E-ABFB-625D4B50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300A5-694E-4D07-ACA2-A3463CAC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5803-6234-4EA8-B19E-9F3E1D0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4F20-EF33-4A7B-B637-5BB015B5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B337-C5CA-4D53-AF44-3F405DE1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E128-9F5C-4685-84DC-20E9AB42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FABD9-3B6D-4CE8-A8FD-D013ACECA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D04C-FEF9-4478-AC2A-B86176298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98D8-5EFB-46C3-9146-D0250E32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9F47B-226A-4E06-B68F-27229E31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A99EF-9672-4B12-9D96-70164D7F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9C55F-F265-44AA-B5DA-472BC340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1067-F48E-41EA-9166-42F08FF6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DE5E-90FC-48BF-96DE-E178F1444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6F20-C1A0-49C8-AA5B-55D0D194F1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A46C-C38F-4EA2-9FB6-CB9F71E6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6021-9692-4FD1-B53C-8466FE206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B6D9-9973-424A-8CED-7E1FADD6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37232-FD80-4E75-87DF-A5651E23924E}"/>
              </a:ext>
            </a:extLst>
          </p:cNvPr>
          <p:cNvSpPr/>
          <p:nvPr/>
        </p:nvSpPr>
        <p:spPr>
          <a:xfrm>
            <a:off x="2565447" y="3260268"/>
            <a:ext cx="232664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A_test.txt</a:t>
            </a:r>
          </a:p>
          <a:p>
            <a:pPr algn="ctr"/>
            <a:r>
              <a:rPr lang="en-US" dirty="0"/>
              <a:t>B_test.txt</a:t>
            </a:r>
          </a:p>
          <a:p>
            <a:pPr algn="ctr"/>
            <a:r>
              <a:rPr lang="en-US" dirty="0"/>
              <a:t>C_test.txt</a:t>
            </a:r>
          </a:p>
          <a:p>
            <a:pPr algn="ctr"/>
            <a:r>
              <a:rPr lang="en-US" dirty="0"/>
              <a:t>D_test.txt</a:t>
            </a:r>
          </a:p>
          <a:p>
            <a:pPr algn="ctr"/>
            <a:r>
              <a:rPr lang="en-US" dirty="0"/>
              <a:t>E_test.txt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54393B-BB02-431A-B8D5-F7DC330A8FFB}"/>
              </a:ext>
            </a:extLst>
          </p:cNvPr>
          <p:cNvSpPr/>
          <p:nvPr/>
        </p:nvSpPr>
        <p:spPr>
          <a:xfrm>
            <a:off x="7148652" y="3260268"/>
            <a:ext cx="2326640" cy="1965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6E6A-FBC4-4949-95B6-3137FF79E686}"/>
              </a:ext>
            </a:extLst>
          </p:cNvPr>
          <p:cNvSpPr txBox="1"/>
          <p:nvPr/>
        </p:nvSpPr>
        <p:spPr>
          <a:xfrm>
            <a:off x="2413047" y="247677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(A folder on your computer)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6C92-9754-4BE9-AD64-9B10A6EE4BA7}"/>
              </a:ext>
            </a:extLst>
          </p:cNvPr>
          <p:cNvSpPr txBox="1"/>
          <p:nvPr/>
        </p:nvSpPr>
        <p:spPr>
          <a:xfrm>
            <a:off x="6894652" y="247677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</a:t>
            </a:r>
          </a:p>
          <a:p>
            <a:pPr algn="ctr"/>
            <a:r>
              <a:rPr lang="en-US" dirty="0"/>
              <a:t>(committed documents)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83399-2276-45A3-B791-D986BA7C4ECE}"/>
              </a:ext>
            </a:extLst>
          </p:cNvPr>
          <p:cNvSpPr txBox="1"/>
          <p:nvPr/>
        </p:nvSpPr>
        <p:spPr>
          <a:xfrm>
            <a:off x="3300386" y="1953557"/>
            <a:ext cx="571542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A: Nothing has yet been committed</a:t>
            </a:r>
          </a:p>
        </p:txBody>
      </p:sp>
    </p:spTree>
    <p:extLst>
      <p:ext uri="{BB962C8B-B14F-4D97-AF65-F5344CB8AC3E}">
        <p14:creationId xmlns:p14="http://schemas.microsoft.com/office/powerpoint/2010/main" val="10589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37232-FD80-4E75-87DF-A5651E23924E}"/>
              </a:ext>
            </a:extLst>
          </p:cNvPr>
          <p:cNvSpPr/>
          <p:nvPr/>
        </p:nvSpPr>
        <p:spPr>
          <a:xfrm>
            <a:off x="2565447" y="3260268"/>
            <a:ext cx="232664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A_test.txt</a:t>
            </a:r>
          </a:p>
          <a:p>
            <a:pPr algn="ctr"/>
            <a:r>
              <a:rPr lang="en-US" dirty="0"/>
              <a:t>B_test.txt</a:t>
            </a:r>
          </a:p>
          <a:p>
            <a:pPr algn="ctr"/>
            <a:r>
              <a:rPr lang="en-US" dirty="0"/>
              <a:t>C_test.txt</a:t>
            </a:r>
          </a:p>
          <a:p>
            <a:pPr algn="ctr"/>
            <a:r>
              <a:rPr lang="en-US" dirty="0"/>
              <a:t>D_test.txt</a:t>
            </a:r>
          </a:p>
          <a:p>
            <a:pPr algn="ctr"/>
            <a:r>
              <a:rPr lang="en-US" dirty="0"/>
              <a:t>E_test.txt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54393B-BB02-431A-B8D5-F7DC330A8FFB}"/>
              </a:ext>
            </a:extLst>
          </p:cNvPr>
          <p:cNvSpPr/>
          <p:nvPr/>
        </p:nvSpPr>
        <p:spPr>
          <a:xfrm>
            <a:off x="7148652" y="3260268"/>
            <a:ext cx="2326640" cy="1965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6E6A-FBC4-4949-95B6-3137FF79E686}"/>
              </a:ext>
            </a:extLst>
          </p:cNvPr>
          <p:cNvSpPr txBox="1"/>
          <p:nvPr/>
        </p:nvSpPr>
        <p:spPr>
          <a:xfrm>
            <a:off x="2413047" y="247677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(A folder on your computer)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6C92-9754-4BE9-AD64-9B10A6EE4BA7}"/>
              </a:ext>
            </a:extLst>
          </p:cNvPr>
          <p:cNvSpPr txBox="1"/>
          <p:nvPr/>
        </p:nvSpPr>
        <p:spPr>
          <a:xfrm>
            <a:off x="6894652" y="247677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</a:t>
            </a:r>
          </a:p>
          <a:p>
            <a:pPr algn="ctr"/>
            <a:r>
              <a:rPr lang="en-US" dirty="0"/>
              <a:t>(committed documents)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83399-2276-45A3-B791-D986BA7C4ECE}"/>
              </a:ext>
            </a:extLst>
          </p:cNvPr>
          <p:cNvSpPr txBox="1"/>
          <p:nvPr/>
        </p:nvSpPr>
        <p:spPr>
          <a:xfrm>
            <a:off x="2462708" y="1492083"/>
            <a:ext cx="716384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B: You have ‘staged’ the documents you want to commit, but not yet committed them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B9A487-C291-4064-92A2-12A8160255FE}"/>
              </a:ext>
            </a:extLst>
          </p:cNvPr>
          <p:cNvSpPr/>
          <p:nvPr/>
        </p:nvSpPr>
        <p:spPr>
          <a:xfrm>
            <a:off x="3180080" y="3850640"/>
            <a:ext cx="1178560" cy="533353"/>
          </a:xfrm>
          <a:prstGeom prst="roundRect">
            <a:avLst/>
          </a:prstGeom>
          <a:solidFill>
            <a:srgbClr val="92D050">
              <a:alpha val="2800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4B6D573-55BC-45E9-A47D-FBB4B2D5BF9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58640" y="4117316"/>
            <a:ext cx="88904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3F480A-F8A9-4D01-BB03-A9950A8E31B1}"/>
              </a:ext>
            </a:extLst>
          </p:cNvPr>
          <p:cNvSpPr/>
          <p:nvPr/>
        </p:nvSpPr>
        <p:spPr>
          <a:xfrm>
            <a:off x="5335424" y="3453308"/>
            <a:ext cx="1559228" cy="1489007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Staged files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B_test.txt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C_test.txt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1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37232-FD80-4E75-87DF-A5651E23924E}"/>
              </a:ext>
            </a:extLst>
          </p:cNvPr>
          <p:cNvSpPr/>
          <p:nvPr/>
        </p:nvSpPr>
        <p:spPr>
          <a:xfrm>
            <a:off x="2565447" y="3260268"/>
            <a:ext cx="232664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A_test.txt</a:t>
            </a:r>
          </a:p>
          <a:p>
            <a:pPr algn="ctr"/>
            <a:r>
              <a:rPr lang="en-US" dirty="0"/>
              <a:t>B_test.txt</a:t>
            </a:r>
          </a:p>
          <a:p>
            <a:pPr algn="ctr"/>
            <a:r>
              <a:rPr lang="en-US" dirty="0"/>
              <a:t>C_test.txt</a:t>
            </a:r>
          </a:p>
          <a:p>
            <a:pPr algn="ctr"/>
            <a:r>
              <a:rPr lang="en-US" dirty="0"/>
              <a:t>D_test.txt</a:t>
            </a:r>
          </a:p>
          <a:p>
            <a:pPr algn="ctr"/>
            <a:r>
              <a:rPr lang="en-US" dirty="0"/>
              <a:t>E_test.txt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54393B-BB02-431A-B8D5-F7DC330A8FFB}"/>
              </a:ext>
            </a:extLst>
          </p:cNvPr>
          <p:cNvSpPr/>
          <p:nvPr/>
        </p:nvSpPr>
        <p:spPr>
          <a:xfrm>
            <a:off x="7148652" y="3260268"/>
            <a:ext cx="2326640" cy="1965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B_test.txt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C_test.txt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6E6A-FBC4-4949-95B6-3137FF79E686}"/>
              </a:ext>
            </a:extLst>
          </p:cNvPr>
          <p:cNvSpPr txBox="1"/>
          <p:nvPr/>
        </p:nvSpPr>
        <p:spPr>
          <a:xfrm>
            <a:off x="2413047" y="247677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(A folder on your computer)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6C92-9754-4BE9-AD64-9B10A6EE4BA7}"/>
              </a:ext>
            </a:extLst>
          </p:cNvPr>
          <p:cNvSpPr txBox="1"/>
          <p:nvPr/>
        </p:nvSpPr>
        <p:spPr>
          <a:xfrm>
            <a:off x="6894652" y="247677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</a:t>
            </a:r>
          </a:p>
          <a:p>
            <a:pPr algn="ctr"/>
            <a:r>
              <a:rPr lang="en-US" dirty="0"/>
              <a:t>(committed documents)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83399-2276-45A3-B791-D986BA7C4ECE}"/>
              </a:ext>
            </a:extLst>
          </p:cNvPr>
          <p:cNvSpPr txBox="1"/>
          <p:nvPr/>
        </p:nvSpPr>
        <p:spPr>
          <a:xfrm>
            <a:off x="2462708" y="1908643"/>
            <a:ext cx="716384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C: You have committed your files to git</a:t>
            </a:r>
          </a:p>
        </p:txBody>
      </p:sp>
    </p:spTree>
    <p:extLst>
      <p:ext uri="{BB962C8B-B14F-4D97-AF65-F5344CB8AC3E}">
        <p14:creationId xmlns:p14="http://schemas.microsoft.com/office/powerpoint/2010/main" val="12867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37232-FD80-4E75-87DF-A5651E23924E}"/>
              </a:ext>
            </a:extLst>
          </p:cNvPr>
          <p:cNvSpPr/>
          <p:nvPr/>
        </p:nvSpPr>
        <p:spPr>
          <a:xfrm>
            <a:off x="2565447" y="4824908"/>
            <a:ext cx="232664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A_test.txt</a:t>
            </a:r>
          </a:p>
          <a:p>
            <a:pPr algn="ctr"/>
            <a:r>
              <a:rPr lang="en-US" dirty="0"/>
              <a:t>B_test.txt</a:t>
            </a:r>
          </a:p>
          <a:p>
            <a:pPr algn="ctr"/>
            <a:r>
              <a:rPr lang="en-US" dirty="0"/>
              <a:t>C_test.txt</a:t>
            </a:r>
          </a:p>
          <a:p>
            <a:pPr algn="ctr"/>
            <a:r>
              <a:rPr lang="en-US" dirty="0"/>
              <a:t>D_test.txt</a:t>
            </a:r>
          </a:p>
          <a:p>
            <a:pPr algn="ctr"/>
            <a:r>
              <a:rPr lang="en-US" dirty="0"/>
              <a:t>E_test.txt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54393B-BB02-431A-B8D5-F7DC330A8FFB}"/>
              </a:ext>
            </a:extLst>
          </p:cNvPr>
          <p:cNvSpPr/>
          <p:nvPr/>
        </p:nvSpPr>
        <p:spPr>
          <a:xfrm>
            <a:off x="7148652" y="4824908"/>
            <a:ext cx="2326640" cy="19659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B_test.txt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C_test.txt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6E6A-FBC4-4949-95B6-3137FF79E686}"/>
              </a:ext>
            </a:extLst>
          </p:cNvPr>
          <p:cNvSpPr txBox="1"/>
          <p:nvPr/>
        </p:nvSpPr>
        <p:spPr>
          <a:xfrm>
            <a:off x="2413047" y="404141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(A folder on your computer)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6C92-9754-4BE9-AD64-9B10A6EE4BA7}"/>
              </a:ext>
            </a:extLst>
          </p:cNvPr>
          <p:cNvSpPr txBox="1"/>
          <p:nvPr/>
        </p:nvSpPr>
        <p:spPr>
          <a:xfrm>
            <a:off x="6894652" y="404141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</a:t>
            </a:r>
          </a:p>
          <a:p>
            <a:pPr algn="ctr"/>
            <a:r>
              <a:rPr lang="en-US" dirty="0"/>
              <a:t>(committed documents)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83399-2276-45A3-B791-D986BA7C4ECE}"/>
              </a:ext>
            </a:extLst>
          </p:cNvPr>
          <p:cNvSpPr txBox="1"/>
          <p:nvPr/>
        </p:nvSpPr>
        <p:spPr>
          <a:xfrm>
            <a:off x="2565447" y="191603"/>
            <a:ext cx="716384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F: Push local repo to remote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D9C975-BC80-414A-9380-DDFF93D29865}"/>
              </a:ext>
            </a:extLst>
          </p:cNvPr>
          <p:cNvSpPr/>
          <p:nvPr/>
        </p:nvSpPr>
        <p:spPr>
          <a:xfrm>
            <a:off x="4959219" y="1803623"/>
            <a:ext cx="2326640" cy="1965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E8423-B9FA-433C-9DFC-BC321E364706}"/>
              </a:ext>
            </a:extLst>
          </p:cNvPr>
          <p:cNvSpPr txBox="1"/>
          <p:nvPr/>
        </p:nvSpPr>
        <p:spPr>
          <a:xfrm>
            <a:off x="4678680" y="115025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Repo</a:t>
            </a:r>
          </a:p>
          <a:p>
            <a:pPr algn="ctr"/>
            <a:r>
              <a:rPr lang="en-US" dirty="0"/>
              <a:t>(LippmannLabGitPractice)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821C82-1312-4565-A467-9F180C68BFA6}"/>
              </a:ext>
            </a:extLst>
          </p:cNvPr>
          <p:cNvCxnSpPr>
            <a:cxnSpLocks/>
          </p:cNvCxnSpPr>
          <p:nvPr/>
        </p:nvCxnSpPr>
        <p:spPr>
          <a:xfrm>
            <a:off x="6461760" y="3769583"/>
            <a:ext cx="824099" cy="12088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9D3B6-0E98-423B-9A17-135E14D2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42" y="0"/>
            <a:ext cx="8944116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B623-A671-4CA9-9FDD-ACE317635EC8}"/>
              </a:ext>
            </a:extLst>
          </p:cNvPr>
          <p:cNvSpPr/>
          <p:nvPr/>
        </p:nvSpPr>
        <p:spPr>
          <a:xfrm>
            <a:off x="1623942" y="2115820"/>
            <a:ext cx="8534400" cy="1968500"/>
          </a:xfrm>
          <a:prstGeom prst="roundRect">
            <a:avLst/>
          </a:prstGeom>
          <a:solidFill>
            <a:schemeClr val="accent6">
              <a:alpha val="17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Humberston</dc:creator>
  <cp:lastModifiedBy>Josh Humberston</cp:lastModifiedBy>
  <cp:revision>5</cp:revision>
  <dcterms:created xsi:type="dcterms:W3CDTF">2018-06-20T14:18:44Z</dcterms:created>
  <dcterms:modified xsi:type="dcterms:W3CDTF">2018-06-20T16:44:08Z</dcterms:modified>
</cp:coreProperties>
</file>