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6"/>
  </p:normalViewPr>
  <p:slideViewPr>
    <p:cSldViewPr snapToGrid="0">
      <p:cViewPr varScale="1">
        <p:scale>
          <a:sx n="105" d="100"/>
          <a:sy n="105" d="100"/>
        </p:scale>
        <p:origin x="8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92326-9E12-51E0-351F-6830DDEC36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B44143-2CAD-775E-519E-63C4209661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FE75D-DC5A-C0E0-0911-DA2CBA498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D8EC2-299A-F245-A51B-704B616D8914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E9ACB-9462-6B72-6CA8-209DB1167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61318-5C2D-6D28-C79D-E93E55BE6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8A034-A8F0-B44E-A93D-F7C37EA64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557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C1E5F-0F26-AB09-CFEA-1B1210B41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221F4B-27E9-3D94-93F8-C8AF797FBE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A99CBF-9449-6F60-C2A9-7FDF3F670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D8EC2-299A-F245-A51B-704B616D8914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10D9E4-332C-C870-05C7-3B18CAC55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14101F-2725-AC0D-E248-C93305A50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8A034-A8F0-B44E-A93D-F7C37EA64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957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719ED8-7D7B-3259-2833-19E0F0F35F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EFB37C-B851-DC1C-DF62-AF6213A6A7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C412E-9779-E39F-FDC0-DA91487F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D8EC2-299A-F245-A51B-704B616D8914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B6061D-CC17-B553-2826-434E4AEF1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F10B2-4D13-4688-C7FF-7BE3DE1B7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8A034-A8F0-B44E-A93D-F7C37EA64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72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28234-5507-AA49-F598-89E0186D3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CFDB6-9934-8CFD-5109-8543D19DC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9C178-22CD-9E46-BE24-AF9585CC6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D8EC2-299A-F245-A51B-704B616D8914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4BED1-27B5-1790-9CD2-D5EB3B9F5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DEBD8-F409-4993-D95B-5FE4095E3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8A034-A8F0-B44E-A93D-F7C37EA64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980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CA900-4EBD-1C6B-3758-E4775B2A7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B4033B-0B6E-CEA8-6581-2C9876F7C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D2329-3A92-CE0E-19F6-4281884AE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D8EC2-299A-F245-A51B-704B616D8914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0448B-F382-C4EC-40D5-D15D3A4E5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D0796D-E6C6-AFB9-BCE5-E5EDC3F83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8A034-A8F0-B44E-A93D-F7C37EA64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29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72FF4-AD3B-8B9D-0880-4920D4CEE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E3B99-064A-CEDF-4D52-0B65FD6456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08D617-4645-3C2D-DC3F-E3D9FE2CBF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42EEA7-F4BB-C0B9-3BA5-9D42835DC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D8EC2-299A-F245-A51B-704B616D8914}" type="datetimeFigureOut">
              <a:rPr lang="en-US" smtClean="0"/>
              <a:t>10/7/24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641F44-866E-DCE6-35BC-A17134725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6FDA90-B1BC-1E10-D551-DEC09DD0B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8A034-A8F0-B44E-A93D-F7C37EA64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49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E619E-39FF-D6B2-78FA-8E7B191D5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01D80C-4E06-30E2-2766-2039CE2925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732ABE-D38E-2E83-C56E-D06AE857C2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7F3F2B-41C4-89FF-CEDD-FD390089B5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EDF74B-9A8F-8ECF-1711-349A01CAFB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939274-F24D-69E9-C383-DA0183BA0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D8EC2-299A-F245-A51B-704B616D8914}" type="datetimeFigureOut">
              <a:rPr lang="en-US" smtClean="0"/>
              <a:t>10/7/24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ECFE64-74CD-BC42-F73B-FE7A0DEB3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68C465-C510-90C7-D672-3B53E6B1D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8A034-A8F0-B44E-A93D-F7C37EA64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93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3E61-31F6-79D6-942B-46D939464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F84942-A66E-B3FC-8BD6-1DBEFA514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D8EC2-299A-F245-A51B-704B616D8914}" type="datetimeFigureOut">
              <a:rPr lang="en-US" smtClean="0"/>
              <a:t>10/7/24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E6FBC-1397-3D36-4E9F-199D44253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6C8DCE-E8FF-6F63-2930-5802FC68C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8A034-A8F0-B44E-A93D-F7C37EA64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247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B6A8E-4D39-EA59-5591-87148AE86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D8EC2-299A-F245-A51B-704B616D8914}" type="datetimeFigureOut">
              <a:rPr lang="en-US" smtClean="0"/>
              <a:t>10/7/24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CA6838-A2DD-DD1F-0EEE-C1C476FC7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DF245B-ECD5-6FD1-8A86-C851ADF65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8A034-A8F0-B44E-A93D-F7C37EA64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852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9C836-ACF1-9005-A255-1EFC86DBF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3AD94-C969-1DAC-96B4-458D16ADF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36FD36-1219-2EE8-D1FB-B22899EBB5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2A5D78-93B9-9546-DE86-BCC7A6C2B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D8EC2-299A-F245-A51B-704B616D8914}" type="datetimeFigureOut">
              <a:rPr lang="en-US" smtClean="0"/>
              <a:t>10/7/24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314DBF-B46A-FD20-B588-752D843E8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92D363-00DB-3FE3-CDCE-35C861392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8A034-A8F0-B44E-A93D-F7C37EA64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56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6571D-0663-F4CD-C521-8ADE9C882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355D37-50A4-37B9-7B24-240CA2BC48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421378-78AE-E16A-03ED-48B9BB42BB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EC91EA-2319-21E8-72EF-6445048FE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D8EC2-299A-F245-A51B-704B616D8914}" type="datetimeFigureOut">
              <a:rPr lang="en-US" smtClean="0"/>
              <a:t>10/7/24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FC878F-50F7-1CB9-04EE-B6EE02D35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A3E912-99EF-3F24-98D0-5DB05704D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8A034-A8F0-B44E-A93D-F7C37EA64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578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AFD448-B9F0-2E5E-9462-B456728D0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9CB230-CDFD-2C30-91CB-5A8B947738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988BB-B065-D6FF-7759-CD2EA6C0CA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2D8EC2-299A-F245-A51B-704B616D8914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2A297-3645-BF39-C06A-7D0B49EBCA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40809-1053-235E-51B5-C11FC350A6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08A034-A8F0-B44E-A93D-F7C37EA64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408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A3CBB4-7E0E-4CD7-2EC7-724FAD05B561}"/>
              </a:ext>
            </a:extLst>
          </p:cNvPr>
          <p:cNvSpPr/>
          <p:nvPr/>
        </p:nvSpPr>
        <p:spPr>
          <a:xfrm>
            <a:off x="571500" y="828675"/>
            <a:ext cx="4414838" cy="28003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5184CF-7283-9E4A-0A1A-F21C41273F3C}"/>
              </a:ext>
            </a:extLst>
          </p:cNvPr>
          <p:cNvSpPr/>
          <p:nvPr/>
        </p:nvSpPr>
        <p:spPr>
          <a:xfrm>
            <a:off x="658368" y="2097024"/>
            <a:ext cx="1962912" cy="13319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Animal_manager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3DF562-7693-DBF5-B318-ED8325413903}"/>
              </a:ext>
            </a:extLst>
          </p:cNvPr>
          <p:cNvSpPr/>
          <p:nvPr/>
        </p:nvSpPr>
        <p:spPr>
          <a:xfrm>
            <a:off x="2852928" y="2097024"/>
            <a:ext cx="1962912" cy="13319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Animal</a:t>
            </a:r>
          </a:p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DF7586-F17D-EFF7-5BD7-12F499E7DBB9}"/>
              </a:ext>
            </a:extLst>
          </p:cNvPr>
          <p:cNvSpPr/>
          <p:nvPr/>
        </p:nvSpPr>
        <p:spPr>
          <a:xfrm>
            <a:off x="6522720" y="828675"/>
            <a:ext cx="4414838" cy="28003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08AFB9-1EA4-C21B-B23E-310015682CBA}"/>
              </a:ext>
            </a:extLst>
          </p:cNvPr>
          <p:cNvSpPr/>
          <p:nvPr/>
        </p:nvSpPr>
        <p:spPr>
          <a:xfrm>
            <a:off x="6522720" y="2097024"/>
            <a:ext cx="2171700" cy="13319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Habitiat_manager</a:t>
            </a:r>
            <a:r>
              <a:rPr lang="en-US" dirty="0"/>
              <a:t> </a:t>
            </a:r>
          </a:p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3CD181-54C4-7D42-0838-EB6B18A3F061}"/>
              </a:ext>
            </a:extLst>
          </p:cNvPr>
          <p:cNvSpPr/>
          <p:nvPr/>
        </p:nvSpPr>
        <p:spPr>
          <a:xfrm>
            <a:off x="8804148" y="2097024"/>
            <a:ext cx="1962912" cy="13319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Habitat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523064-62D7-DA80-1804-F65D72DEF160}"/>
              </a:ext>
            </a:extLst>
          </p:cNvPr>
          <p:cNvSpPr/>
          <p:nvPr/>
        </p:nvSpPr>
        <p:spPr>
          <a:xfrm>
            <a:off x="3528060" y="3797427"/>
            <a:ext cx="4414838" cy="28003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8B07FDF-E889-5D02-3A73-8E4235586D83}"/>
              </a:ext>
            </a:extLst>
          </p:cNvPr>
          <p:cNvSpPr/>
          <p:nvPr/>
        </p:nvSpPr>
        <p:spPr>
          <a:xfrm>
            <a:off x="3736848" y="5496686"/>
            <a:ext cx="1487424" cy="9010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Migration_path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7D6B042-954A-06B1-F18B-D0825F6BA86A}"/>
              </a:ext>
            </a:extLst>
          </p:cNvPr>
          <p:cNvSpPr/>
          <p:nvPr/>
        </p:nvSpPr>
        <p:spPr>
          <a:xfrm>
            <a:off x="6248400" y="5496687"/>
            <a:ext cx="1487424" cy="9010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Migration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B740D30-36F7-F1C8-C59F-5484DDC6791F}"/>
              </a:ext>
            </a:extLst>
          </p:cNvPr>
          <p:cNvSpPr/>
          <p:nvPr/>
        </p:nvSpPr>
        <p:spPr>
          <a:xfrm>
            <a:off x="4956048" y="4395596"/>
            <a:ext cx="1487424" cy="9010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Migration_manager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2F65C9-A12C-73E6-00C0-430646851307}"/>
              </a:ext>
            </a:extLst>
          </p:cNvPr>
          <p:cNvSpPr txBox="1"/>
          <p:nvPr/>
        </p:nvSpPr>
        <p:spPr>
          <a:xfrm>
            <a:off x="780288" y="999744"/>
            <a:ext cx="2487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Animal_management</a:t>
            </a:r>
            <a:r>
              <a:rPr lang="en-US" dirty="0"/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70C423F-B424-5BBC-CDBE-C26DA201A5EE}"/>
              </a:ext>
            </a:extLst>
          </p:cNvPr>
          <p:cNvSpPr txBox="1"/>
          <p:nvPr/>
        </p:nvSpPr>
        <p:spPr>
          <a:xfrm>
            <a:off x="6731508" y="828675"/>
            <a:ext cx="3899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Habitat_management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3ED6299-EB4E-B8AB-57CA-E7B823A629A3}"/>
              </a:ext>
            </a:extLst>
          </p:cNvPr>
          <p:cNvSpPr txBox="1"/>
          <p:nvPr/>
        </p:nvSpPr>
        <p:spPr>
          <a:xfrm>
            <a:off x="3645408" y="3889248"/>
            <a:ext cx="308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Migration_tracking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098DD8D-B900-0D71-6642-C7025B2A091C}"/>
              </a:ext>
            </a:extLst>
          </p:cNvPr>
          <p:cNvCxnSpPr>
            <a:stCxn id="4" idx="3"/>
          </p:cNvCxnSpPr>
          <p:nvPr/>
        </p:nvCxnSpPr>
        <p:spPr>
          <a:xfrm>
            <a:off x="4986338" y="2228850"/>
            <a:ext cx="1536382" cy="22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461A615-5957-840E-1D68-6D3051FD89C7}"/>
              </a:ext>
            </a:extLst>
          </p:cNvPr>
          <p:cNvCxnSpPr>
            <a:stCxn id="7" idx="2"/>
          </p:cNvCxnSpPr>
          <p:nvPr/>
        </p:nvCxnSpPr>
        <p:spPr>
          <a:xfrm flipH="1">
            <a:off x="7942898" y="3629025"/>
            <a:ext cx="787241" cy="16676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39EB51C-8F41-129A-E177-C036004D1E4C}"/>
              </a:ext>
            </a:extLst>
          </p:cNvPr>
          <p:cNvSpPr txBox="1"/>
          <p:nvPr/>
        </p:nvSpPr>
        <p:spPr>
          <a:xfrm>
            <a:off x="5224272" y="1369076"/>
            <a:ext cx="1219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 animals inside habitat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1C2D9F8-7E3E-8BAA-3049-C2D6EE767B27}"/>
              </a:ext>
            </a:extLst>
          </p:cNvPr>
          <p:cNvSpPr txBox="1"/>
          <p:nvPr/>
        </p:nvSpPr>
        <p:spPr>
          <a:xfrm>
            <a:off x="8694420" y="4084320"/>
            <a:ext cx="2072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 migration path to habitat</a:t>
            </a:r>
          </a:p>
        </p:txBody>
      </p:sp>
    </p:spTree>
    <p:extLst>
      <p:ext uri="{BB962C8B-B14F-4D97-AF65-F5344CB8AC3E}">
        <p14:creationId xmlns:p14="http://schemas.microsoft.com/office/powerpoint/2010/main" val="1417523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33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Jenny Li</dc:creator>
  <cp:lastModifiedBy>Jenny Li</cp:lastModifiedBy>
  <cp:revision>2</cp:revision>
  <dcterms:created xsi:type="dcterms:W3CDTF">2024-10-05T23:35:10Z</dcterms:created>
  <dcterms:modified xsi:type="dcterms:W3CDTF">2024-10-07T23:02:13Z</dcterms:modified>
</cp:coreProperties>
</file>