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4"/>
  </p:sldMasterIdLst>
  <p:sldIdLst>
    <p:sldId id="265" r:id="rId5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63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6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1/17/24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56574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7200" y="274325"/>
            <a:ext cx="82296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577340"/>
            <a:ext cx="82296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5"/>
            <a:ext cx="292608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5"/>
            <a:ext cx="21031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1/17/24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5"/>
            <a:ext cx="21031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  <p:pic>
        <p:nvPicPr>
          <p:cNvPr id="8" name="Imagen 7" descr="Texto, Forma&#10;&#10;Descripción generada automáticamente">
            <a:extLst>
              <a:ext uri="{FF2B5EF4-FFF2-40B4-BE49-F238E27FC236}">
                <a16:creationId xmlns:a16="http://schemas.microsoft.com/office/drawing/2014/main" id="{C2C86223-A2F4-C2A9-BB2C-A7D4F71EE6D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331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302575">
        <a:defRPr>
          <a:latin typeface="+mn-lt"/>
          <a:ea typeface="+mn-ea"/>
          <a:cs typeface="+mn-cs"/>
        </a:defRPr>
      </a:lvl2pPr>
      <a:lvl3pPr marL="605150">
        <a:defRPr>
          <a:latin typeface="+mn-lt"/>
          <a:ea typeface="+mn-ea"/>
          <a:cs typeface="+mn-cs"/>
        </a:defRPr>
      </a:lvl3pPr>
      <a:lvl4pPr marL="907725">
        <a:defRPr>
          <a:latin typeface="+mn-lt"/>
          <a:ea typeface="+mn-ea"/>
          <a:cs typeface="+mn-cs"/>
        </a:defRPr>
      </a:lvl4pPr>
      <a:lvl5pPr marL="1210300">
        <a:defRPr>
          <a:latin typeface="+mn-lt"/>
          <a:ea typeface="+mn-ea"/>
          <a:cs typeface="+mn-cs"/>
        </a:defRPr>
      </a:lvl5pPr>
      <a:lvl6pPr marL="1512875">
        <a:defRPr>
          <a:latin typeface="+mn-lt"/>
          <a:ea typeface="+mn-ea"/>
          <a:cs typeface="+mn-cs"/>
        </a:defRPr>
      </a:lvl6pPr>
      <a:lvl7pPr marL="1815450">
        <a:defRPr>
          <a:latin typeface="+mn-lt"/>
          <a:ea typeface="+mn-ea"/>
          <a:cs typeface="+mn-cs"/>
        </a:defRPr>
      </a:lvl7pPr>
      <a:lvl8pPr marL="2118025">
        <a:defRPr>
          <a:latin typeface="+mn-lt"/>
          <a:ea typeface="+mn-ea"/>
          <a:cs typeface="+mn-cs"/>
        </a:defRPr>
      </a:lvl8pPr>
      <a:lvl9pPr marL="2420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302575">
        <a:defRPr>
          <a:latin typeface="+mn-lt"/>
          <a:ea typeface="+mn-ea"/>
          <a:cs typeface="+mn-cs"/>
        </a:defRPr>
      </a:lvl2pPr>
      <a:lvl3pPr marL="605150">
        <a:defRPr>
          <a:latin typeface="+mn-lt"/>
          <a:ea typeface="+mn-ea"/>
          <a:cs typeface="+mn-cs"/>
        </a:defRPr>
      </a:lvl3pPr>
      <a:lvl4pPr marL="907725">
        <a:defRPr>
          <a:latin typeface="+mn-lt"/>
          <a:ea typeface="+mn-ea"/>
          <a:cs typeface="+mn-cs"/>
        </a:defRPr>
      </a:lvl4pPr>
      <a:lvl5pPr marL="1210300">
        <a:defRPr>
          <a:latin typeface="+mn-lt"/>
          <a:ea typeface="+mn-ea"/>
          <a:cs typeface="+mn-cs"/>
        </a:defRPr>
      </a:lvl5pPr>
      <a:lvl6pPr marL="1512875">
        <a:defRPr>
          <a:latin typeface="+mn-lt"/>
          <a:ea typeface="+mn-ea"/>
          <a:cs typeface="+mn-cs"/>
        </a:defRPr>
      </a:lvl6pPr>
      <a:lvl7pPr marL="1815450">
        <a:defRPr>
          <a:latin typeface="+mn-lt"/>
          <a:ea typeface="+mn-ea"/>
          <a:cs typeface="+mn-cs"/>
        </a:defRPr>
      </a:lvl7pPr>
      <a:lvl8pPr marL="2118025">
        <a:defRPr>
          <a:latin typeface="+mn-lt"/>
          <a:ea typeface="+mn-ea"/>
          <a:cs typeface="+mn-cs"/>
        </a:defRPr>
      </a:lvl8pPr>
      <a:lvl9pPr marL="2420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4">
            <a:extLst>
              <a:ext uri="{FF2B5EF4-FFF2-40B4-BE49-F238E27FC236}">
                <a16:creationId xmlns:a16="http://schemas.microsoft.com/office/drawing/2014/main" id="{11AC6859-93E5-8E68-9921-EE2A1C6218BD}"/>
              </a:ext>
            </a:extLst>
          </p:cNvPr>
          <p:cNvSpPr txBox="1"/>
          <p:nvPr/>
        </p:nvSpPr>
        <p:spPr>
          <a:xfrm>
            <a:off x="1130968" y="1358058"/>
            <a:ext cx="7232822" cy="3699653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 algn="ctr">
              <a:spcBef>
                <a:spcPts val="283"/>
              </a:spcBef>
            </a:pPr>
            <a:r>
              <a:rPr lang="es-CO" sz="2400" b="1" strike="noStrike" spc="-1" dirty="0">
                <a:solidFill>
                  <a:srgbClr val="000000"/>
                </a:solidFill>
                <a:latin typeface="Century Gothic" panose="020B0502020202020204" pitchFamily="34" charset="0"/>
              </a:rPr>
              <a:t>La Universidad de Cundinamarca </a:t>
            </a:r>
          </a:p>
          <a:p>
            <a:pPr algn="ctr">
              <a:spcBef>
                <a:spcPts val="283"/>
              </a:spcBef>
            </a:pPr>
            <a:r>
              <a:rPr lang="es-CO" sz="2400" b="1" strike="noStrike" spc="-1" dirty="0">
                <a:solidFill>
                  <a:srgbClr val="000000"/>
                </a:solidFill>
                <a:latin typeface="Century Gothic" panose="020B0502020202020204" pitchFamily="34" charset="0"/>
              </a:rPr>
              <a:t>Seccional Ubaté</a:t>
            </a:r>
          </a:p>
          <a:p>
            <a:pPr algn="ctr">
              <a:spcBef>
                <a:spcPts val="283"/>
              </a:spcBef>
            </a:pPr>
            <a:endParaRPr lang="es-CO" sz="2400" b="1" strike="noStrike" spc="-1" dirty="0">
              <a:solidFill>
                <a:srgbClr val="000000"/>
              </a:solidFill>
              <a:latin typeface="Century Gothic" panose="020B0502020202020204" pitchFamily="34" charset="0"/>
            </a:endParaRPr>
          </a:p>
          <a:p>
            <a:pPr algn="ctr">
              <a:spcBef>
                <a:spcPts val="283"/>
              </a:spcBef>
            </a:pPr>
            <a:r>
              <a:rPr lang="es-CO" sz="1400" b="0" strike="noStrike" spc="-1" dirty="0">
                <a:solidFill>
                  <a:srgbClr val="000000"/>
                </a:solidFill>
                <a:latin typeface="Century Gothic"/>
              </a:rPr>
              <a:t>Otorga el presente reconocimiento a</a:t>
            </a:r>
          </a:p>
          <a:p>
            <a:pPr algn="ctr">
              <a:spcBef>
                <a:spcPts val="283"/>
              </a:spcBef>
            </a:pPr>
            <a:endParaRPr lang="es-CO" sz="1400" b="0" strike="noStrike" spc="-1" dirty="0">
              <a:solidFill>
                <a:srgbClr val="000000"/>
              </a:solidFill>
              <a:latin typeface="Century Gothic"/>
            </a:endParaRPr>
          </a:p>
          <a:p>
            <a:pPr algn="ctr">
              <a:spcBef>
                <a:spcPts val="283"/>
              </a:spcBef>
            </a:pPr>
            <a:endParaRPr lang="es-CO" sz="1400" spc="-1" dirty="0">
              <a:solidFill>
                <a:srgbClr val="000000"/>
              </a:solidFill>
              <a:latin typeface="Century Gothic"/>
            </a:endParaRPr>
          </a:p>
          <a:p>
            <a:pPr algn="ctr">
              <a:spcBef>
                <a:spcPts val="283"/>
              </a:spcBef>
            </a:pPr>
            <a:endParaRPr lang="es-CO" sz="1400" b="0" strike="noStrike" spc="-1" dirty="0">
              <a:solidFill>
                <a:srgbClr val="000000"/>
              </a:solidFill>
              <a:latin typeface="Century Gothic"/>
            </a:endParaRPr>
          </a:p>
          <a:p>
            <a:pPr algn="ctr">
              <a:spcBef>
                <a:spcPts val="283"/>
              </a:spcBef>
            </a:pPr>
            <a:r>
              <a:rPr lang="es-CO" sz="1400" b="1" spc="-1" dirty="0">
                <a:solidFill>
                  <a:srgbClr val="000000"/>
                </a:solidFill>
                <a:latin typeface="Century Gothic" panose="020B0502020202020204" pitchFamily="34" charset="0"/>
              </a:rPr>
              <a:t>Por haber participado como organizadora en el evento </a:t>
            </a:r>
          </a:p>
          <a:p>
            <a:pPr algn="ctr">
              <a:spcBef>
                <a:spcPts val="283"/>
              </a:spcBef>
            </a:pPr>
            <a:r>
              <a:rPr lang="es-CO" sz="1400" b="1" spc="-1" dirty="0">
                <a:solidFill>
                  <a:srgbClr val="000000"/>
                </a:solidFill>
                <a:latin typeface="Century Gothic" panose="020B0502020202020204" pitchFamily="34" charset="0"/>
              </a:rPr>
              <a:t>Mujeres en Ingeniería</a:t>
            </a:r>
          </a:p>
          <a:p>
            <a:pPr algn="ctr">
              <a:spcBef>
                <a:spcPts val="283"/>
              </a:spcBef>
            </a:pPr>
            <a:endParaRPr lang="es-CO" sz="1400" spc="-1" dirty="0">
              <a:solidFill>
                <a:srgbClr val="000000"/>
              </a:solidFill>
              <a:latin typeface="Century Gothic"/>
            </a:endParaRPr>
          </a:p>
          <a:p>
            <a:pPr algn="ctr">
              <a:spcBef>
                <a:spcPts val="283"/>
              </a:spcBef>
            </a:pPr>
            <a:endParaRPr lang="es-CO" sz="1400" spc="-1" dirty="0">
              <a:solidFill>
                <a:srgbClr val="000000"/>
              </a:solidFill>
              <a:latin typeface="Century Gothic"/>
            </a:endParaRPr>
          </a:p>
          <a:p>
            <a:pPr algn="ctr">
              <a:spcBef>
                <a:spcPts val="283"/>
              </a:spcBef>
            </a:pPr>
            <a:r>
              <a:rPr lang="es-CO" sz="1400" spc="-1" dirty="0">
                <a:solidFill>
                  <a:srgbClr val="000000"/>
                </a:solidFill>
                <a:latin typeface="Century Gothic"/>
              </a:rPr>
              <a:t>Desarrollado por la Universidad de Cundinamarca </a:t>
            </a:r>
            <a:endParaRPr lang="es-CO" sz="1400" b="0" strike="noStrike" spc="-1" dirty="0">
              <a:solidFill>
                <a:srgbClr val="000000"/>
              </a:solidFill>
              <a:latin typeface="Century Gothic"/>
            </a:endParaRPr>
          </a:p>
          <a:p>
            <a:pPr algn="ctr">
              <a:spcBef>
                <a:spcPts val="283"/>
              </a:spcBef>
            </a:pPr>
            <a:r>
              <a:rPr lang="es-CO" sz="1400" b="0" strike="noStrike" spc="-1" dirty="0">
                <a:solidFill>
                  <a:srgbClr val="000000"/>
                </a:solidFill>
                <a:latin typeface="Century Gothic"/>
              </a:rPr>
              <a:t>Ingeniería de Sistemas – Seccional Ubaté </a:t>
            </a:r>
          </a:p>
          <a:p>
            <a:pPr algn="ctr">
              <a:spcBef>
                <a:spcPts val="283"/>
              </a:spcBef>
            </a:pPr>
            <a:r>
              <a:rPr lang="es-CO" sz="1400" b="0" strike="noStrike" spc="-1" dirty="0">
                <a:solidFill>
                  <a:srgbClr val="000000"/>
                </a:solidFill>
                <a:latin typeface="Century Gothic"/>
              </a:rPr>
              <a:t>El día 1 de </a:t>
            </a:r>
            <a:r>
              <a:rPr lang="es-CO" sz="1400" spc="-1" dirty="0">
                <a:solidFill>
                  <a:srgbClr val="000000"/>
                </a:solidFill>
                <a:latin typeface="Century Gothic"/>
              </a:rPr>
              <a:t>Noviembre</a:t>
            </a:r>
            <a:r>
              <a:rPr lang="es-CO" sz="1400" b="0" strike="noStrike" spc="-1" dirty="0">
                <a:solidFill>
                  <a:srgbClr val="000000"/>
                </a:solidFill>
                <a:latin typeface="Century Gothic"/>
              </a:rPr>
              <a:t> de 2023</a:t>
            </a:r>
            <a:r>
              <a:rPr lang="es-CO" sz="1400" spc="-1" dirty="0">
                <a:solidFill>
                  <a:srgbClr val="000000"/>
                </a:solidFill>
                <a:latin typeface="Century Gothic"/>
              </a:rPr>
              <a:t>.</a:t>
            </a:r>
            <a:endParaRPr lang="es-CO" sz="1400" b="0" strike="noStrike" spc="-1" dirty="0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" name="TextShape 15">
            <a:extLst>
              <a:ext uri="{FF2B5EF4-FFF2-40B4-BE49-F238E27FC236}">
                <a16:creationId xmlns:a16="http://schemas.microsoft.com/office/drawing/2014/main" id="{A82E9A5D-E18F-7962-CDF4-BCD31E29821E}"/>
              </a:ext>
            </a:extLst>
          </p:cNvPr>
          <p:cNvSpPr txBox="1"/>
          <p:nvPr/>
        </p:nvSpPr>
        <p:spPr>
          <a:xfrm>
            <a:off x="468239" y="6054838"/>
            <a:ext cx="8324850" cy="6206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CO" sz="1400" b="1" spc="-1" dirty="0">
                <a:solidFill>
                  <a:srgbClr val="000000"/>
                </a:solidFill>
                <a:latin typeface="Century Gothic" panose="020B0502020202020204" pitchFamily="34" charset="0"/>
              </a:rPr>
              <a:t>Javier Hernando Gracia Gil</a:t>
            </a:r>
            <a:endParaRPr lang="es-CO" sz="1400" spc="-1" dirty="0">
              <a:latin typeface="Century Gothic" panose="020B0502020202020204" pitchFamily="34" charset="0"/>
            </a:endParaRPr>
          </a:p>
          <a:p>
            <a:pPr algn="ctr">
              <a:lnSpc>
                <a:spcPct val="100000"/>
              </a:lnSpc>
            </a:pPr>
            <a:r>
              <a:rPr lang="es-CO" sz="1100" spc="-1" dirty="0">
                <a:solidFill>
                  <a:srgbClr val="000000"/>
                </a:solidFill>
                <a:latin typeface="Century Gothic" panose="020B0502020202020204" pitchFamily="34" charset="0"/>
              </a:rPr>
              <a:t>   Decano de la facultad de ingeniería</a:t>
            </a:r>
            <a:endParaRPr lang="es-CO" sz="1200" b="0" strike="noStrike" spc="-1" dirty="0">
              <a:latin typeface="Century Gothic" panose="020B0502020202020204" pitchFamily="34" charset="0"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BF0093B0-2F01-8FDE-5C3A-B6D5346A3F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2239" y="494087"/>
            <a:ext cx="7007946" cy="994601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0D9AEB99-6A40-8B3D-AE17-70C54393F6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8232" y="494087"/>
            <a:ext cx="994120" cy="588040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F713AE50-5821-4411-B516-892BF028ED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3336" y="1009132"/>
            <a:ext cx="257642" cy="15240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913E29E8-E604-14B0-E048-9A5B955DA84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721" b="14638"/>
          <a:stretch/>
        </p:blipFill>
        <p:spPr>
          <a:xfrm>
            <a:off x="3178977" y="538318"/>
            <a:ext cx="2903375" cy="827118"/>
          </a:xfrm>
          <a:prstGeom prst="rect">
            <a:avLst/>
          </a:prstGeom>
        </p:spPr>
      </p:pic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478B3BB9-FB57-86C1-7704-E4940507CFE6}"/>
              </a:ext>
            </a:extLst>
          </p:cNvPr>
          <p:cNvCxnSpPr>
            <a:cxnSpLocks/>
          </p:cNvCxnSpPr>
          <p:nvPr/>
        </p:nvCxnSpPr>
        <p:spPr>
          <a:xfrm>
            <a:off x="606056" y="6054838"/>
            <a:ext cx="7757734" cy="32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63561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4668D6BA88A954191A1101E944654B7" ma:contentTypeVersion="14" ma:contentTypeDescription="Create a new document." ma:contentTypeScope="" ma:versionID="98f2596565b3a6243197eeeb3a2f4e4d">
  <xsd:schema xmlns:xsd="http://www.w3.org/2001/XMLSchema" xmlns:xs="http://www.w3.org/2001/XMLSchema" xmlns:p="http://schemas.microsoft.com/office/2006/metadata/properties" xmlns:ns3="d6e35b76-08d3-4016-a8a9-b14c6b139d25" xmlns:ns4="4e866372-a380-4289-8fcb-d7b7eaee656f" targetNamespace="http://schemas.microsoft.com/office/2006/metadata/properties" ma:root="true" ma:fieldsID="0f2b73168bfe64e34a1b15998faee66c" ns3:_="" ns4:_="">
    <xsd:import namespace="d6e35b76-08d3-4016-a8a9-b14c6b139d25"/>
    <xsd:import namespace="4e866372-a380-4289-8fcb-d7b7eaee656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6e35b76-08d3-4016-a8a9-b14c6b139d2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Location" ma:index="14" nillable="true" ma:displayName="Location" ma:internalName="MediaServiceLocation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e866372-a380-4289-8fcb-d7b7eaee656f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827E0DD-5480-4B19-8ACD-0EE70B2A4BA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6e35b76-08d3-4016-a8a9-b14c6b139d25"/>
    <ds:schemaRef ds:uri="4e866372-a380-4289-8fcb-d7b7eaee656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3A249E3-2FBA-4C5C-8929-1DB70FD526D0}">
  <ds:schemaRefs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http://purl.org/dc/dcmitype/"/>
    <ds:schemaRef ds:uri="http://www.w3.org/XML/1998/namespace"/>
    <ds:schemaRef ds:uri="http://purl.org/dc/terms/"/>
    <ds:schemaRef ds:uri="http://purl.org/dc/elements/1.1/"/>
    <ds:schemaRef ds:uri="http://schemas.openxmlformats.org/package/2006/metadata/core-properties"/>
    <ds:schemaRef ds:uri="4e866372-a380-4289-8fcb-d7b7eaee656f"/>
    <ds:schemaRef ds:uri="d6e35b76-08d3-4016-a8a9-b14c6b139d25"/>
  </ds:schemaRefs>
</ds:datastoreItem>
</file>

<file path=customXml/itemProps3.xml><?xml version="1.0" encoding="utf-8"?>
<ds:datastoreItem xmlns:ds="http://schemas.openxmlformats.org/officeDocument/2006/customXml" ds:itemID="{79E1A134-5D8E-4816-9A7E-57CC988541F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453</TotalTime>
  <Words>53</Words>
  <Application>Microsoft Macintosh PowerPoint</Application>
  <PresentationFormat>Presentación en pantalla (4:3)</PresentationFormat>
  <Paragraphs>16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4" baseType="lpstr">
      <vt:lpstr>Calibri</vt:lpstr>
      <vt:lpstr>Century Gothic</vt:lpstr>
      <vt:lpstr>Office Theme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ANA LUCIA HURTADO MESA</dc:creator>
  <cp:lastModifiedBy>JULIANA  CASTILLO ARAUJO</cp:lastModifiedBy>
  <cp:revision>13</cp:revision>
  <dcterms:created xsi:type="dcterms:W3CDTF">2022-08-18T21:35:56Z</dcterms:created>
  <dcterms:modified xsi:type="dcterms:W3CDTF">2024-01-17T17:04:52Z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0x010100B4668D6BA88A954191A1101E944654B7</vt:lpwstr>
  </property>
</Properties>
</file>