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9"/>
  </p:notesMasterIdLst>
  <p:sldIdLst>
    <p:sldId id="256" r:id="rId2"/>
    <p:sldId id="330" r:id="rId3"/>
    <p:sldId id="327" r:id="rId4"/>
    <p:sldId id="328" r:id="rId5"/>
    <p:sldId id="331" r:id="rId6"/>
    <p:sldId id="332" r:id="rId7"/>
    <p:sldId id="258" r:id="rId8"/>
  </p:sldIdLst>
  <p:sldSz cx="9144000" cy="5143500" type="screen16x9"/>
  <p:notesSz cx="6858000" cy="9144000"/>
  <p:embeddedFontLst>
    <p:embeddedFont>
      <p:font typeface="Dosis" pitchFamily="2" charset="0"/>
      <p:regular r:id="rId10"/>
      <p:bold r:id="rId11"/>
    </p:embeddedFont>
    <p:embeddedFont>
      <p:font typeface="Space Grotesk" panose="020B0604020202020204" charset="0"/>
      <p:regular r:id="rId12"/>
      <p:bold r:id="rId13"/>
    </p:embeddedFont>
    <p:embeddedFont>
      <p:font typeface="Space Grotesk Light" panose="020B0604020202020204" charset="0"/>
      <p:regular r:id="rId14"/>
      <p:bold r:id="rId15"/>
    </p:embeddedFont>
    <p:embeddedFont>
      <p:font typeface="Space Grotesk Medium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9EB04C-87E4-4B7C-845E-28E801417629}">
  <a:tblStyle styleId="{779EB04C-87E4-4B7C-845E-28E8014176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g111aa7c6b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4" name="Google Shape;3644;g111aa7c6b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2" name="Google Shape;4942;g111bafaaea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3" name="Google Shape;4943;g111bafaaea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858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2" name="Google Shape;4942;g111bafaaea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3" name="Google Shape;4943;g111bafaaea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48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111aeaaf00e_2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111aeaaf00e_2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17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2" name="Google Shape;4942;g111bafaaea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3" name="Google Shape;4943;g111bafaaea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666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2" name="Google Shape;4942;g111bafaaea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3" name="Google Shape;4943;g111bafaaea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617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g13973a12802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8" name="Google Shape;3708;g13973a12802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93880" y="9148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7336" y="2762105"/>
            <a:ext cx="849376" cy="85191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28114" y="1582609"/>
            <a:ext cx="912329" cy="91232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795777" y="2890545"/>
            <a:ext cx="592493" cy="59516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09071" y="2397768"/>
            <a:ext cx="2676" cy="91824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111606" y="2395092"/>
            <a:ext cx="2817" cy="97176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114282" y="2392557"/>
            <a:ext cx="2676" cy="102387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16817" y="2387346"/>
            <a:ext cx="2817" cy="110133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119493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127379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29914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590" y="2374249"/>
            <a:ext cx="2817" cy="139004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135266" y="2368897"/>
            <a:ext cx="2676" cy="147032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37801" y="2366362"/>
            <a:ext cx="2817" cy="154778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40477" y="2363686"/>
            <a:ext cx="5352" cy="15998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145688" y="2361151"/>
            <a:ext cx="2817" cy="165199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148364" y="2358475"/>
            <a:ext cx="2676" cy="17055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150899" y="2355800"/>
            <a:ext cx="2817" cy="175762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153574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156250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158785" y="2345378"/>
            <a:ext cx="5352" cy="196746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163996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166672" y="2340167"/>
            <a:ext cx="2817" cy="207168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169348" y="2337491"/>
            <a:ext cx="2676" cy="212379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171883" y="2332280"/>
            <a:ext cx="2817" cy="220266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74559" y="2329605"/>
            <a:ext cx="2676" cy="228153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82445" y="2324394"/>
            <a:ext cx="2676" cy="238715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184980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187656" y="2319183"/>
            <a:ext cx="2676" cy="249137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190332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192867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195543" y="2308620"/>
            <a:ext cx="5352" cy="270122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200754" y="2306085"/>
            <a:ext cx="2817" cy="275332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03430" y="2303410"/>
            <a:ext cx="2676" cy="280543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205965" y="2300734"/>
            <a:ext cx="2817" cy="285895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208640" y="2295523"/>
            <a:ext cx="2676" cy="293782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211175" y="2292988"/>
            <a:ext cx="2817" cy="301528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219062" y="2287636"/>
            <a:ext cx="2817" cy="31209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221738" y="2285101"/>
            <a:ext cx="2676" cy="317301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224273" y="2282425"/>
            <a:ext cx="2817" cy="322512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226949" y="2279890"/>
            <a:ext cx="2817" cy="327723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229625" y="2282425"/>
            <a:ext cx="2676" cy="322512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232160" y="2285101"/>
            <a:ext cx="5352" cy="317301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237511" y="2287636"/>
            <a:ext cx="2676" cy="31209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240046" y="2290312"/>
            <a:ext cx="2817" cy="306739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245257" y="2295523"/>
            <a:ext cx="2817" cy="293782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253144" y="2303410"/>
            <a:ext cx="2817" cy="280543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255820" y="2306085"/>
            <a:ext cx="2676" cy="275332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258355" y="2308620"/>
            <a:ext cx="2817" cy="270122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261031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263706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266241" y="2319183"/>
            <a:ext cx="5352" cy="249137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71452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274128" y="2324394"/>
            <a:ext cx="2817" cy="238715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76804" y="2327070"/>
            <a:ext cx="2676" cy="233364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279339" y="2329605"/>
            <a:ext cx="2817" cy="228153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284550" y="2337491"/>
            <a:ext cx="5493" cy="212379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289902" y="2340167"/>
            <a:ext cx="2676" cy="207168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292437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295112" y="2345378"/>
            <a:ext cx="2817" cy="196746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297788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300323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302999" y="2355800"/>
            <a:ext cx="5352" cy="175762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7308210" y="2358475"/>
            <a:ext cx="2817" cy="17055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7310886" y="2361151"/>
            <a:ext cx="2676" cy="165199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7313421" y="2363686"/>
            <a:ext cx="2817" cy="15998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7316097" y="2366362"/>
            <a:ext cx="2676" cy="154778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318632" y="2368897"/>
            <a:ext cx="2817" cy="147032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7321308" y="2374249"/>
            <a:ext cx="5352" cy="139004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326518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7329194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331729" y="2381995"/>
            <a:ext cx="2817" cy="123371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7334405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337081" y="2387346"/>
            <a:ext cx="2676" cy="110133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339616" y="2392557"/>
            <a:ext cx="5493" cy="102387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344968" y="2395092"/>
            <a:ext cx="2676" cy="97176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347503" y="2397768"/>
            <a:ext cx="2817" cy="91824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350178" y="2400444"/>
            <a:ext cx="2676" cy="86614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352713" y="2402979"/>
            <a:ext cx="2817" cy="81403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7355389" y="2405655"/>
            <a:ext cx="2817" cy="73516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358065" y="2410866"/>
            <a:ext cx="5352" cy="65629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7363276" y="2413541"/>
            <a:ext cx="2676" cy="60418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7365811" y="2416076"/>
            <a:ext cx="2817" cy="55207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7368487" y="2418752"/>
            <a:ext cx="2817" cy="49996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371163" y="2421428"/>
            <a:ext cx="2676" cy="44645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373698" y="2423963"/>
            <a:ext cx="2817" cy="368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376374" y="2429174"/>
            <a:ext cx="5352" cy="29012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7381584" y="2431850"/>
            <a:ext cx="2817" cy="23801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7384260" y="2434526"/>
            <a:ext cx="2676" cy="1844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7386795" y="2437061"/>
            <a:ext cx="2817" cy="13238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2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3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7" name="Google Shape;1057;p13"/>
          <p:cNvSpPr txBox="1">
            <a:spLocks noGrp="1"/>
          </p:cNvSpPr>
          <p:nvPr>
            <p:ph type="title" idx="2" hasCustomPrompt="1"/>
          </p:nvPr>
        </p:nvSpPr>
        <p:spPr>
          <a:xfrm>
            <a:off x="730301" y="171167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8" name="Google Shape;1058;p13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13"/>
          <p:cNvSpPr txBox="1">
            <a:spLocks noGrp="1"/>
          </p:cNvSpPr>
          <p:nvPr>
            <p:ph type="title" idx="3"/>
          </p:nvPr>
        </p:nvSpPr>
        <p:spPr>
          <a:xfrm>
            <a:off x="1506523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0" name="Google Shape;1060;p13"/>
          <p:cNvSpPr txBox="1">
            <a:spLocks noGrp="1"/>
          </p:cNvSpPr>
          <p:nvPr>
            <p:ph type="title" idx="4" hasCustomPrompt="1"/>
          </p:nvPr>
        </p:nvSpPr>
        <p:spPr>
          <a:xfrm>
            <a:off x="730469" y="342502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1" name="Google Shape;1061;p13"/>
          <p:cNvSpPr txBox="1">
            <a:spLocks noGrp="1"/>
          </p:cNvSpPr>
          <p:nvPr>
            <p:ph type="subTitle" idx="5"/>
          </p:nvPr>
        </p:nvSpPr>
        <p:spPr>
          <a:xfrm>
            <a:off x="1506514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13"/>
          <p:cNvSpPr txBox="1">
            <a:spLocks noGrp="1"/>
          </p:cNvSpPr>
          <p:nvPr>
            <p:ph type="title" idx="6"/>
          </p:nvPr>
        </p:nvSpPr>
        <p:spPr>
          <a:xfrm>
            <a:off x="5045226" y="155927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title" idx="7" hasCustomPrompt="1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4" name="Google Shape;1064;p13"/>
          <p:cNvSpPr txBox="1">
            <a:spLocks noGrp="1"/>
          </p:cNvSpPr>
          <p:nvPr>
            <p:ph type="subTitle" idx="8"/>
          </p:nvPr>
        </p:nvSpPr>
        <p:spPr>
          <a:xfrm>
            <a:off x="5045218" y="199655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13"/>
          <p:cNvSpPr txBox="1">
            <a:spLocks noGrp="1"/>
          </p:cNvSpPr>
          <p:nvPr>
            <p:ph type="title" idx="9" hasCustomPrompt="1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066" name="Google Shape;1066;p13"/>
          <p:cNvGrpSpPr/>
          <p:nvPr/>
        </p:nvGrpSpPr>
        <p:grpSpPr>
          <a:xfrm>
            <a:off x="-3302090" y="-450720"/>
            <a:ext cx="4015313" cy="3884503"/>
            <a:chOff x="5440750" y="1669400"/>
            <a:chExt cx="971525" cy="939875"/>
          </a:xfrm>
        </p:grpSpPr>
        <p:sp>
          <p:nvSpPr>
            <p:cNvPr id="1067" name="Google Shape;1067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6" name="Google Shape;1186;p13"/>
          <p:cNvSpPr/>
          <p:nvPr/>
        </p:nvSpPr>
        <p:spPr>
          <a:xfrm>
            <a:off x="7013780" y="2081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7" name="Google Shape;1187;p13"/>
          <p:cNvGrpSpPr/>
          <p:nvPr/>
        </p:nvGrpSpPr>
        <p:grpSpPr>
          <a:xfrm>
            <a:off x="7000981" y="195816"/>
            <a:ext cx="849275" cy="848250"/>
            <a:chOff x="2651171" y="2397773"/>
            <a:chExt cx="2099568" cy="2097033"/>
          </a:xfrm>
        </p:grpSpPr>
        <p:sp>
          <p:nvSpPr>
            <p:cNvPr id="1188" name="Google Shape;1188;p1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13"/>
          <p:cNvGrpSpPr/>
          <p:nvPr/>
        </p:nvGrpSpPr>
        <p:grpSpPr>
          <a:xfrm>
            <a:off x="7263610" y="-297378"/>
            <a:ext cx="2216073" cy="1834889"/>
            <a:chOff x="2210400" y="2558550"/>
            <a:chExt cx="971025" cy="804000"/>
          </a:xfrm>
        </p:grpSpPr>
        <p:sp>
          <p:nvSpPr>
            <p:cNvPr id="1191" name="Google Shape;1191;p1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13"/>
          <p:cNvGrpSpPr/>
          <p:nvPr/>
        </p:nvGrpSpPr>
        <p:grpSpPr>
          <a:xfrm>
            <a:off x="5978160" y="2286430"/>
            <a:ext cx="4015313" cy="3884503"/>
            <a:chOff x="5440750" y="1669400"/>
            <a:chExt cx="971525" cy="939875"/>
          </a:xfrm>
        </p:grpSpPr>
        <p:sp>
          <p:nvSpPr>
            <p:cNvPr id="1200" name="Google Shape;1200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13"/>
          <p:cNvSpPr txBox="1">
            <a:spLocks noGrp="1"/>
          </p:cNvSpPr>
          <p:nvPr>
            <p:ph type="title" idx="13"/>
          </p:nvPr>
        </p:nvSpPr>
        <p:spPr>
          <a:xfrm>
            <a:off x="5045351" y="3272625"/>
            <a:ext cx="25743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0" name="Google Shape;1320;p13"/>
          <p:cNvSpPr txBox="1">
            <a:spLocks noGrp="1"/>
          </p:cNvSpPr>
          <p:nvPr>
            <p:ph type="subTitle" idx="14"/>
          </p:nvPr>
        </p:nvSpPr>
        <p:spPr>
          <a:xfrm>
            <a:off x="5045342" y="3709900"/>
            <a:ext cx="2574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9"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673" name="Google Shape;2673;p38"/>
          <p:cNvGrpSpPr/>
          <p:nvPr/>
        </p:nvGrpSpPr>
        <p:grpSpPr>
          <a:xfrm>
            <a:off x="-406515" y="2667924"/>
            <a:ext cx="2872292" cy="2378232"/>
            <a:chOff x="2210400" y="2558550"/>
            <a:chExt cx="971025" cy="804000"/>
          </a:xfrm>
        </p:grpSpPr>
        <p:sp>
          <p:nvSpPr>
            <p:cNvPr id="2674" name="Google Shape;2674;p3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38"/>
          <p:cNvSpPr/>
          <p:nvPr/>
        </p:nvSpPr>
        <p:spPr>
          <a:xfrm>
            <a:off x="-120163" y="30132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3" name="Google Shape;2683;p38"/>
          <p:cNvGrpSpPr/>
          <p:nvPr/>
        </p:nvGrpSpPr>
        <p:grpSpPr>
          <a:xfrm>
            <a:off x="-212688" y="1728454"/>
            <a:ext cx="1162531" cy="1161127"/>
            <a:chOff x="2651171" y="2397773"/>
            <a:chExt cx="2099568" cy="2097033"/>
          </a:xfrm>
        </p:grpSpPr>
        <p:sp>
          <p:nvSpPr>
            <p:cNvPr id="2684" name="Google Shape;2684;p3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6" name="Google Shape;2686;p38"/>
          <p:cNvGrpSpPr/>
          <p:nvPr/>
        </p:nvGrpSpPr>
        <p:grpSpPr>
          <a:xfrm flipH="1">
            <a:off x="7001242" y="-607438"/>
            <a:ext cx="3462093" cy="2866582"/>
            <a:chOff x="2210400" y="2558550"/>
            <a:chExt cx="971025" cy="804000"/>
          </a:xfrm>
        </p:grpSpPr>
        <p:sp>
          <p:nvSpPr>
            <p:cNvPr id="2687" name="Google Shape;2687;p3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38"/>
          <p:cNvGrpSpPr/>
          <p:nvPr/>
        </p:nvGrpSpPr>
        <p:grpSpPr>
          <a:xfrm>
            <a:off x="7001242" y="-1923288"/>
            <a:ext cx="3462093" cy="2866582"/>
            <a:chOff x="2210400" y="2558550"/>
            <a:chExt cx="971025" cy="804000"/>
          </a:xfrm>
        </p:grpSpPr>
        <p:sp>
          <p:nvSpPr>
            <p:cNvPr id="2696" name="Google Shape;2696;p3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3">
  <p:cSld name="TITLE_ONLY_25">
    <p:spTree>
      <p:nvGrpSpPr>
        <p:cNvPr id="1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p5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480" name="Google Shape;3480;p54"/>
          <p:cNvGrpSpPr/>
          <p:nvPr/>
        </p:nvGrpSpPr>
        <p:grpSpPr>
          <a:xfrm>
            <a:off x="133235" y="3602547"/>
            <a:ext cx="2216073" cy="1834889"/>
            <a:chOff x="2210400" y="2558550"/>
            <a:chExt cx="971025" cy="804000"/>
          </a:xfrm>
        </p:grpSpPr>
        <p:sp>
          <p:nvSpPr>
            <p:cNvPr id="3481" name="Google Shape;3481;p5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5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5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5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5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5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5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5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9" name="Google Shape;3489;p54"/>
          <p:cNvGrpSpPr/>
          <p:nvPr/>
        </p:nvGrpSpPr>
        <p:grpSpPr>
          <a:xfrm>
            <a:off x="-129394" y="4095741"/>
            <a:ext cx="849275" cy="848250"/>
            <a:chOff x="2651171" y="2397773"/>
            <a:chExt cx="2099568" cy="2097033"/>
          </a:xfrm>
        </p:grpSpPr>
        <p:sp>
          <p:nvSpPr>
            <p:cNvPr id="3490" name="Google Shape;3490;p54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4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2" name="Google Shape;3492;p54"/>
          <p:cNvGrpSpPr/>
          <p:nvPr/>
        </p:nvGrpSpPr>
        <p:grpSpPr>
          <a:xfrm flipH="1">
            <a:off x="7973043" y="3602546"/>
            <a:ext cx="2514088" cy="2081645"/>
            <a:chOff x="3573297" y="232872"/>
            <a:chExt cx="5470164" cy="4529254"/>
          </a:xfrm>
        </p:grpSpPr>
        <p:sp>
          <p:nvSpPr>
            <p:cNvPr id="3493" name="Google Shape;3493;p54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4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4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4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4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4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4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4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4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4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4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4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4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4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7" name="Google Shape;3507;p54"/>
          <p:cNvGrpSpPr/>
          <p:nvPr/>
        </p:nvGrpSpPr>
        <p:grpSpPr>
          <a:xfrm flipH="1">
            <a:off x="7134117" y="4530929"/>
            <a:ext cx="1162531" cy="1161127"/>
            <a:chOff x="7253149" y="3334154"/>
            <a:chExt cx="1162531" cy="1161127"/>
          </a:xfrm>
        </p:grpSpPr>
        <p:sp>
          <p:nvSpPr>
            <p:cNvPr id="3508" name="Google Shape;3508;p54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9" name="Google Shape;3509;p54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3510" name="Google Shape;3510;p54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54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56"/>
          <p:cNvSpPr/>
          <p:nvPr/>
        </p:nvSpPr>
        <p:spPr>
          <a:xfrm flipH="1">
            <a:off x="102342" y="102777"/>
            <a:ext cx="724127" cy="72630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4" name="Google Shape;3564;p56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3565" name="Google Shape;356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56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3577" name="Google Shape;3577;p5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56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3585" name="Google Shape;358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7" name="Google Shape;3597;p56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3598" name="Google Shape;3598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6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7"/>
          <p:cNvGrpSpPr/>
          <p:nvPr/>
        </p:nvGrpSpPr>
        <p:grpSpPr>
          <a:xfrm rot="10800000" flipH="1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3612" name="Google Shape;361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57"/>
          <p:cNvGrpSpPr/>
          <p:nvPr/>
        </p:nvGrpSpPr>
        <p:grpSpPr>
          <a:xfrm rot="10800000" flipH="1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3620" name="Google Shape;3620;p5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8" name="Google Shape;3628;p57"/>
          <p:cNvSpPr/>
          <p:nvPr/>
        </p:nvSpPr>
        <p:spPr>
          <a:xfrm rot="10800000" flipH="1">
            <a:off x="-94215" y="30811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57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57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1" name="Google Shape;3631;p57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3632" name="Google Shape;363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84" r:id="rId4"/>
    <p:sldLayoutId id="2147483700" r:id="rId5"/>
    <p:sldLayoutId id="2147483702" r:id="rId6"/>
    <p:sldLayoutId id="214748370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198662" scaled="0"/>
        </a:gradFill>
        <a:effectLst/>
      </p:bgPr>
    </p:bg>
    <p:spTree>
      <p:nvGrpSpPr>
        <p:cNvPr id="1" name="Shape 3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Google Shape;3646;p61"/>
          <p:cNvSpPr txBox="1">
            <a:spLocks noGrp="1"/>
          </p:cNvSpPr>
          <p:nvPr>
            <p:ph type="ctrTitle"/>
          </p:nvPr>
        </p:nvSpPr>
        <p:spPr>
          <a:xfrm>
            <a:off x="651800" y="1126690"/>
            <a:ext cx="5200800" cy="30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/>
              <a:t>Banco Seneca</a:t>
            </a:r>
            <a:br>
              <a:rPr lang="en" sz="7200" b="1" dirty="0"/>
            </a:br>
            <a:r>
              <a:rPr lang="en" sz="4000" dirty="0"/>
              <a:t>Segmentacion de clientes para perfil crediticio</a:t>
            </a:r>
            <a:endParaRPr sz="4000" dirty="0"/>
          </a:p>
        </p:txBody>
      </p:sp>
      <p:grpSp>
        <p:nvGrpSpPr>
          <p:cNvPr id="3648" name="Google Shape;3648;p61"/>
          <p:cNvGrpSpPr/>
          <p:nvPr/>
        </p:nvGrpSpPr>
        <p:grpSpPr>
          <a:xfrm>
            <a:off x="5765013" y="1711902"/>
            <a:ext cx="2570941" cy="3431439"/>
            <a:chOff x="763650" y="3098350"/>
            <a:chExt cx="548175" cy="731650"/>
          </a:xfrm>
        </p:grpSpPr>
        <p:sp>
          <p:nvSpPr>
            <p:cNvPr id="3649" name="Google Shape;3649;p61"/>
            <p:cNvSpPr/>
            <p:nvPr/>
          </p:nvSpPr>
          <p:spPr>
            <a:xfrm>
              <a:off x="836500" y="3388325"/>
              <a:ext cx="463800" cy="440750"/>
            </a:xfrm>
            <a:custGeom>
              <a:avLst/>
              <a:gdLst/>
              <a:ahLst/>
              <a:cxnLst/>
              <a:rect l="l" t="t" r="r" b="b"/>
              <a:pathLst>
                <a:path w="18552" h="17630" extrusionOk="0">
                  <a:moveTo>
                    <a:pt x="11415" y="1"/>
                  </a:moveTo>
                  <a:lnTo>
                    <a:pt x="11433" y="167"/>
                  </a:lnTo>
                  <a:lnTo>
                    <a:pt x="6399" y="167"/>
                  </a:lnTo>
                  <a:cubicBezTo>
                    <a:pt x="5182" y="167"/>
                    <a:pt x="4113" y="757"/>
                    <a:pt x="3430" y="1679"/>
                  </a:cubicBezTo>
                  <a:lnTo>
                    <a:pt x="3430" y="1642"/>
                  </a:lnTo>
                  <a:lnTo>
                    <a:pt x="517" y="6400"/>
                  </a:lnTo>
                  <a:lnTo>
                    <a:pt x="2010" y="6731"/>
                  </a:lnTo>
                  <a:lnTo>
                    <a:pt x="0" y="10346"/>
                  </a:lnTo>
                  <a:lnTo>
                    <a:pt x="2435" y="11544"/>
                  </a:lnTo>
                  <a:lnTo>
                    <a:pt x="2213" y="17630"/>
                  </a:lnTo>
                  <a:lnTo>
                    <a:pt x="15841" y="17630"/>
                  </a:lnTo>
                  <a:lnTo>
                    <a:pt x="15195" y="9184"/>
                  </a:lnTo>
                  <a:lnTo>
                    <a:pt x="18551" y="9461"/>
                  </a:lnTo>
                  <a:lnTo>
                    <a:pt x="17426" y="3228"/>
                  </a:lnTo>
                  <a:cubicBezTo>
                    <a:pt x="17408" y="3154"/>
                    <a:pt x="17390" y="3080"/>
                    <a:pt x="17371" y="3007"/>
                  </a:cubicBezTo>
                  <a:cubicBezTo>
                    <a:pt x="16873" y="1255"/>
                    <a:pt x="15214" y="56"/>
                    <a:pt x="13388" y="38"/>
                  </a:cubicBezTo>
                  <a:lnTo>
                    <a:pt x="114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1"/>
            <p:cNvSpPr/>
            <p:nvPr/>
          </p:nvSpPr>
          <p:spPr>
            <a:xfrm>
              <a:off x="895050" y="3486075"/>
              <a:ext cx="33675" cy="227300"/>
            </a:xfrm>
            <a:custGeom>
              <a:avLst/>
              <a:gdLst/>
              <a:ahLst/>
              <a:cxnLst/>
              <a:rect l="l" t="t" r="r" b="b"/>
              <a:pathLst>
                <a:path w="1347" h="9092" extrusionOk="0">
                  <a:moveTo>
                    <a:pt x="1310" y="0"/>
                  </a:moveTo>
                  <a:cubicBezTo>
                    <a:pt x="1273" y="0"/>
                    <a:pt x="1254" y="19"/>
                    <a:pt x="1254" y="37"/>
                  </a:cubicBezTo>
                  <a:lnTo>
                    <a:pt x="0" y="9036"/>
                  </a:lnTo>
                  <a:cubicBezTo>
                    <a:pt x="0" y="9054"/>
                    <a:pt x="19" y="9091"/>
                    <a:pt x="37" y="9091"/>
                  </a:cubicBezTo>
                  <a:cubicBezTo>
                    <a:pt x="74" y="9091"/>
                    <a:pt x="93" y="9073"/>
                    <a:pt x="93" y="9054"/>
                  </a:cubicBezTo>
                  <a:lnTo>
                    <a:pt x="1346" y="55"/>
                  </a:lnTo>
                  <a:cubicBezTo>
                    <a:pt x="1346" y="37"/>
                    <a:pt x="1328" y="0"/>
                    <a:pt x="1310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1"/>
            <p:cNvSpPr/>
            <p:nvPr/>
          </p:nvSpPr>
          <p:spPr>
            <a:xfrm>
              <a:off x="967875" y="3415525"/>
              <a:ext cx="158150" cy="414475"/>
            </a:xfrm>
            <a:custGeom>
              <a:avLst/>
              <a:gdLst/>
              <a:ahLst/>
              <a:cxnLst/>
              <a:rect l="l" t="t" r="r" b="b"/>
              <a:pathLst>
                <a:path w="6326" h="16579" extrusionOk="0">
                  <a:moveTo>
                    <a:pt x="6326" y="1"/>
                  </a:moveTo>
                  <a:lnTo>
                    <a:pt x="1181" y="702"/>
                  </a:lnTo>
                  <a:lnTo>
                    <a:pt x="1" y="16578"/>
                  </a:lnTo>
                  <a:lnTo>
                    <a:pt x="6289" y="16542"/>
                  </a:lnTo>
                  <a:lnTo>
                    <a:pt x="5515" y="886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1"/>
            <p:cNvSpPr/>
            <p:nvPr/>
          </p:nvSpPr>
          <p:spPr>
            <a:xfrm>
              <a:off x="836500" y="3501275"/>
              <a:ext cx="85775" cy="136950"/>
            </a:xfrm>
            <a:custGeom>
              <a:avLst/>
              <a:gdLst/>
              <a:ahLst/>
              <a:cxnLst/>
              <a:rect l="l" t="t" r="r" b="b"/>
              <a:pathLst>
                <a:path w="3431" h="5478" extrusionOk="0">
                  <a:moveTo>
                    <a:pt x="572" y="1"/>
                  </a:moveTo>
                  <a:cubicBezTo>
                    <a:pt x="259" y="1"/>
                    <a:pt x="0" y="259"/>
                    <a:pt x="0" y="572"/>
                  </a:cubicBezTo>
                  <a:lnTo>
                    <a:pt x="0" y="4906"/>
                  </a:lnTo>
                  <a:cubicBezTo>
                    <a:pt x="0" y="5219"/>
                    <a:pt x="259" y="5477"/>
                    <a:pt x="572" y="5477"/>
                  </a:cubicBezTo>
                  <a:lnTo>
                    <a:pt x="2877" y="5477"/>
                  </a:lnTo>
                  <a:cubicBezTo>
                    <a:pt x="3191" y="5477"/>
                    <a:pt x="3430" y="5219"/>
                    <a:pt x="3430" y="4906"/>
                  </a:cubicBezTo>
                  <a:lnTo>
                    <a:pt x="3430" y="572"/>
                  </a:lnTo>
                  <a:cubicBezTo>
                    <a:pt x="3430" y="259"/>
                    <a:pt x="3191" y="1"/>
                    <a:pt x="28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1"/>
            <p:cNvSpPr/>
            <p:nvPr/>
          </p:nvSpPr>
          <p:spPr>
            <a:xfrm>
              <a:off x="763650" y="3532175"/>
              <a:ext cx="144325" cy="127725"/>
            </a:xfrm>
            <a:custGeom>
              <a:avLst/>
              <a:gdLst/>
              <a:ahLst/>
              <a:cxnLst/>
              <a:rect l="l" t="t" r="r" b="b"/>
              <a:pathLst>
                <a:path w="5773" h="5109" extrusionOk="0">
                  <a:moveTo>
                    <a:pt x="3136" y="0"/>
                  </a:moveTo>
                  <a:cubicBezTo>
                    <a:pt x="3062" y="19"/>
                    <a:pt x="3007" y="55"/>
                    <a:pt x="2951" y="92"/>
                  </a:cubicBezTo>
                  <a:cubicBezTo>
                    <a:pt x="2435" y="443"/>
                    <a:pt x="1107" y="1715"/>
                    <a:pt x="1107" y="1715"/>
                  </a:cubicBezTo>
                  <a:cubicBezTo>
                    <a:pt x="738" y="2065"/>
                    <a:pt x="480" y="2545"/>
                    <a:pt x="314" y="3024"/>
                  </a:cubicBezTo>
                  <a:cubicBezTo>
                    <a:pt x="167" y="3485"/>
                    <a:pt x="1" y="4112"/>
                    <a:pt x="277" y="4536"/>
                  </a:cubicBezTo>
                  <a:cubicBezTo>
                    <a:pt x="443" y="4776"/>
                    <a:pt x="702" y="4924"/>
                    <a:pt x="978" y="5016"/>
                  </a:cubicBezTo>
                  <a:cubicBezTo>
                    <a:pt x="1199" y="5080"/>
                    <a:pt x="1425" y="5108"/>
                    <a:pt x="1649" y="5108"/>
                  </a:cubicBezTo>
                  <a:cubicBezTo>
                    <a:pt x="1873" y="5108"/>
                    <a:pt x="2094" y="5080"/>
                    <a:pt x="2306" y="5034"/>
                  </a:cubicBezTo>
                  <a:cubicBezTo>
                    <a:pt x="2712" y="4961"/>
                    <a:pt x="3080" y="4795"/>
                    <a:pt x="3449" y="4610"/>
                  </a:cubicBezTo>
                  <a:cubicBezTo>
                    <a:pt x="3818" y="4444"/>
                    <a:pt x="4224" y="4315"/>
                    <a:pt x="4592" y="4168"/>
                  </a:cubicBezTo>
                  <a:cubicBezTo>
                    <a:pt x="5017" y="4020"/>
                    <a:pt x="5219" y="3467"/>
                    <a:pt x="4888" y="3393"/>
                  </a:cubicBezTo>
                  <a:cubicBezTo>
                    <a:pt x="5238" y="3375"/>
                    <a:pt x="5607" y="3209"/>
                    <a:pt x="5533" y="2785"/>
                  </a:cubicBezTo>
                  <a:cubicBezTo>
                    <a:pt x="5515" y="2545"/>
                    <a:pt x="5349" y="2490"/>
                    <a:pt x="5146" y="2471"/>
                  </a:cubicBezTo>
                  <a:cubicBezTo>
                    <a:pt x="5478" y="2434"/>
                    <a:pt x="5773" y="2342"/>
                    <a:pt x="5736" y="1992"/>
                  </a:cubicBezTo>
                  <a:cubicBezTo>
                    <a:pt x="5753" y="1635"/>
                    <a:pt x="5488" y="1528"/>
                    <a:pt x="5201" y="1528"/>
                  </a:cubicBezTo>
                  <a:cubicBezTo>
                    <a:pt x="5176" y="1528"/>
                    <a:pt x="5152" y="1529"/>
                    <a:pt x="5127" y="1531"/>
                  </a:cubicBezTo>
                  <a:cubicBezTo>
                    <a:pt x="5349" y="1475"/>
                    <a:pt x="5533" y="1365"/>
                    <a:pt x="5515" y="1107"/>
                  </a:cubicBezTo>
                  <a:cubicBezTo>
                    <a:pt x="5444" y="744"/>
                    <a:pt x="5199" y="636"/>
                    <a:pt x="4900" y="636"/>
                  </a:cubicBezTo>
                  <a:cubicBezTo>
                    <a:pt x="4576" y="636"/>
                    <a:pt x="4189" y="763"/>
                    <a:pt x="3892" y="830"/>
                  </a:cubicBezTo>
                  <a:cubicBezTo>
                    <a:pt x="3615" y="922"/>
                    <a:pt x="3375" y="996"/>
                    <a:pt x="3154" y="1051"/>
                  </a:cubicBezTo>
                  <a:cubicBezTo>
                    <a:pt x="3265" y="812"/>
                    <a:pt x="3375" y="553"/>
                    <a:pt x="3394" y="277"/>
                  </a:cubicBezTo>
                  <a:cubicBezTo>
                    <a:pt x="3394" y="203"/>
                    <a:pt x="3394" y="92"/>
                    <a:pt x="3320" y="37"/>
                  </a:cubicBezTo>
                  <a:cubicBezTo>
                    <a:pt x="3283" y="0"/>
                    <a:pt x="3191" y="0"/>
                    <a:pt x="3136" y="0"/>
                  </a:cubicBezTo>
                  <a:close/>
                </a:path>
              </a:pathLst>
            </a:custGeom>
            <a:solidFill>
              <a:srgbClr val="FE9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1"/>
            <p:cNvSpPr/>
            <p:nvPr/>
          </p:nvSpPr>
          <p:spPr>
            <a:xfrm>
              <a:off x="811600" y="3546925"/>
              <a:ext cx="35525" cy="24000"/>
            </a:xfrm>
            <a:custGeom>
              <a:avLst/>
              <a:gdLst/>
              <a:ahLst/>
              <a:cxnLst/>
              <a:rect l="l" t="t" r="r" b="b"/>
              <a:pathLst>
                <a:path w="1421" h="960" extrusionOk="0">
                  <a:moveTo>
                    <a:pt x="1421" y="0"/>
                  </a:moveTo>
                  <a:cubicBezTo>
                    <a:pt x="1181" y="74"/>
                    <a:pt x="1" y="959"/>
                    <a:pt x="1" y="959"/>
                  </a:cubicBezTo>
                  <a:lnTo>
                    <a:pt x="1236" y="4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1"/>
            <p:cNvSpPr/>
            <p:nvPr/>
          </p:nvSpPr>
          <p:spPr>
            <a:xfrm>
              <a:off x="871525" y="3568575"/>
              <a:ext cx="24475" cy="8325"/>
            </a:xfrm>
            <a:custGeom>
              <a:avLst/>
              <a:gdLst/>
              <a:ahLst/>
              <a:cxnLst/>
              <a:rect l="l" t="t" r="r" b="b"/>
              <a:pathLst>
                <a:path w="979" h="333" extrusionOk="0">
                  <a:moveTo>
                    <a:pt x="923" y="1"/>
                  </a:moveTo>
                  <a:cubicBezTo>
                    <a:pt x="794" y="1"/>
                    <a:pt x="112" y="204"/>
                    <a:pt x="38" y="241"/>
                  </a:cubicBezTo>
                  <a:cubicBezTo>
                    <a:pt x="19" y="241"/>
                    <a:pt x="1" y="278"/>
                    <a:pt x="1" y="296"/>
                  </a:cubicBezTo>
                  <a:cubicBezTo>
                    <a:pt x="19" y="314"/>
                    <a:pt x="38" y="333"/>
                    <a:pt x="56" y="333"/>
                  </a:cubicBezTo>
                  <a:lnTo>
                    <a:pt x="75" y="333"/>
                  </a:lnTo>
                  <a:cubicBezTo>
                    <a:pt x="370" y="241"/>
                    <a:pt x="849" y="93"/>
                    <a:pt x="941" y="93"/>
                  </a:cubicBezTo>
                  <a:cubicBezTo>
                    <a:pt x="960" y="93"/>
                    <a:pt x="978" y="75"/>
                    <a:pt x="978" y="38"/>
                  </a:cubicBezTo>
                  <a:cubicBezTo>
                    <a:pt x="978" y="19"/>
                    <a:pt x="960" y="1"/>
                    <a:pt x="923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1"/>
            <p:cNvSpPr/>
            <p:nvPr/>
          </p:nvSpPr>
          <p:spPr>
            <a:xfrm>
              <a:off x="875225" y="3592375"/>
              <a:ext cx="20300" cy="7575"/>
            </a:xfrm>
            <a:custGeom>
              <a:avLst/>
              <a:gdLst/>
              <a:ahLst/>
              <a:cxnLst/>
              <a:rect l="l" t="t" r="r" b="b"/>
              <a:pathLst>
                <a:path w="812" h="303" extrusionOk="0">
                  <a:moveTo>
                    <a:pt x="764" y="1"/>
                  </a:moveTo>
                  <a:cubicBezTo>
                    <a:pt x="756" y="1"/>
                    <a:pt x="748" y="3"/>
                    <a:pt x="738" y="8"/>
                  </a:cubicBezTo>
                  <a:lnTo>
                    <a:pt x="56" y="211"/>
                  </a:lnTo>
                  <a:cubicBezTo>
                    <a:pt x="19" y="211"/>
                    <a:pt x="0" y="248"/>
                    <a:pt x="19" y="266"/>
                  </a:cubicBezTo>
                  <a:cubicBezTo>
                    <a:pt x="19" y="284"/>
                    <a:pt x="37" y="303"/>
                    <a:pt x="56" y="303"/>
                  </a:cubicBezTo>
                  <a:lnTo>
                    <a:pt x="74" y="303"/>
                  </a:lnTo>
                  <a:lnTo>
                    <a:pt x="775" y="100"/>
                  </a:lnTo>
                  <a:cubicBezTo>
                    <a:pt x="793" y="100"/>
                    <a:pt x="812" y="63"/>
                    <a:pt x="812" y="45"/>
                  </a:cubicBezTo>
                  <a:cubicBezTo>
                    <a:pt x="798" y="18"/>
                    <a:pt x="785" y="1"/>
                    <a:pt x="764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1"/>
            <p:cNvSpPr/>
            <p:nvPr/>
          </p:nvSpPr>
          <p:spPr>
            <a:xfrm>
              <a:off x="875225" y="3615600"/>
              <a:ext cx="12000" cy="5100"/>
            </a:xfrm>
            <a:custGeom>
              <a:avLst/>
              <a:gdLst/>
              <a:ahLst/>
              <a:cxnLst/>
              <a:rect l="l" t="t" r="r" b="b"/>
              <a:pathLst>
                <a:path w="480" h="204" extrusionOk="0">
                  <a:moveTo>
                    <a:pt x="406" y="1"/>
                  </a:moveTo>
                  <a:lnTo>
                    <a:pt x="37" y="111"/>
                  </a:lnTo>
                  <a:cubicBezTo>
                    <a:pt x="0" y="111"/>
                    <a:pt x="0" y="148"/>
                    <a:pt x="0" y="167"/>
                  </a:cubicBezTo>
                  <a:cubicBezTo>
                    <a:pt x="0" y="185"/>
                    <a:pt x="19" y="204"/>
                    <a:pt x="56" y="204"/>
                  </a:cubicBezTo>
                  <a:lnTo>
                    <a:pt x="443" y="111"/>
                  </a:lnTo>
                  <a:cubicBezTo>
                    <a:pt x="461" y="93"/>
                    <a:pt x="480" y="75"/>
                    <a:pt x="480" y="38"/>
                  </a:cubicBezTo>
                  <a:cubicBezTo>
                    <a:pt x="461" y="19"/>
                    <a:pt x="443" y="1"/>
                    <a:pt x="40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1"/>
            <p:cNvSpPr/>
            <p:nvPr/>
          </p:nvSpPr>
          <p:spPr>
            <a:xfrm>
              <a:off x="847100" y="3522200"/>
              <a:ext cx="166900" cy="147700"/>
            </a:xfrm>
            <a:custGeom>
              <a:avLst/>
              <a:gdLst/>
              <a:ahLst/>
              <a:cxnLst/>
              <a:rect l="l" t="t" r="r" b="b"/>
              <a:pathLst>
                <a:path w="6676" h="5908" extrusionOk="0">
                  <a:moveTo>
                    <a:pt x="3018" y="1"/>
                  </a:moveTo>
                  <a:cubicBezTo>
                    <a:pt x="2971" y="1"/>
                    <a:pt x="2924" y="14"/>
                    <a:pt x="2877" y="49"/>
                  </a:cubicBezTo>
                  <a:cubicBezTo>
                    <a:pt x="2803" y="104"/>
                    <a:pt x="2785" y="215"/>
                    <a:pt x="2803" y="325"/>
                  </a:cubicBezTo>
                  <a:cubicBezTo>
                    <a:pt x="2803" y="639"/>
                    <a:pt x="2933" y="934"/>
                    <a:pt x="3043" y="1211"/>
                  </a:cubicBezTo>
                  <a:cubicBezTo>
                    <a:pt x="2785" y="1137"/>
                    <a:pt x="2508" y="1045"/>
                    <a:pt x="2213" y="934"/>
                  </a:cubicBezTo>
                  <a:cubicBezTo>
                    <a:pt x="1867" y="835"/>
                    <a:pt x="1408" y="666"/>
                    <a:pt x="1029" y="666"/>
                  </a:cubicBezTo>
                  <a:cubicBezTo>
                    <a:pt x="703" y="666"/>
                    <a:pt x="436" y="791"/>
                    <a:pt x="351" y="1192"/>
                  </a:cubicBezTo>
                  <a:cubicBezTo>
                    <a:pt x="314" y="1487"/>
                    <a:pt x="535" y="1616"/>
                    <a:pt x="775" y="1690"/>
                  </a:cubicBezTo>
                  <a:cubicBezTo>
                    <a:pt x="742" y="1688"/>
                    <a:pt x="710" y="1687"/>
                    <a:pt x="678" y="1687"/>
                  </a:cubicBezTo>
                  <a:cubicBezTo>
                    <a:pt x="347" y="1687"/>
                    <a:pt x="56" y="1784"/>
                    <a:pt x="56" y="2188"/>
                  </a:cubicBezTo>
                  <a:cubicBezTo>
                    <a:pt x="1" y="2594"/>
                    <a:pt x="351" y="2704"/>
                    <a:pt x="720" y="2759"/>
                  </a:cubicBezTo>
                  <a:cubicBezTo>
                    <a:pt x="480" y="2759"/>
                    <a:pt x="296" y="2833"/>
                    <a:pt x="259" y="3110"/>
                  </a:cubicBezTo>
                  <a:cubicBezTo>
                    <a:pt x="167" y="3589"/>
                    <a:pt x="591" y="3774"/>
                    <a:pt x="996" y="3829"/>
                  </a:cubicBezTo>
                  <a:cubicBezTo>
                    <a:pt x="609" y="3903"/>
                    <a:pt x="812" y="4530"/>
                    <a:pt x="1291" y="4714"/>
                  </a:cubicBezTo>
                  <a:lnTo>
                    <a:pt x="3855" y="5821"/>
                  </a:lnTo>
                  <a:cubicBezTo>
                    <a:pt x="3988" y="5883"/>
                    <a:pt x="4159" y="5908"/>
                    <a:pt x="4345" y="5908"/>
                  </a:cubicBezTo>
                  <a:cubicBezTo>
                    <a:pt x="4931" y="5908"/>
                    <a:pt x="5677" y="5665"/>
                    <a:pt x="5957" y="5581"/>
                  </a:cubicBezTo>
                  <a:cubicBezTo>
                    <a:pt x="6049" y="5544"/>
                    <a:pt x="6104" y="5507"/>
                    <a:pt x="6160" y="5433"/>
                  </a:cubicBezTo>
                  <a:cubicBezTo>
                    <a:pt x="6676" y="4659"/>
                    <a:pt x="6233" y="3091"/>
                    <a:pt x="5367" y="2022"/>
                  </a:cubicBezTo>
                  <a:cubicBezTo>
                    <a:pt x="5367" y="2022"/>
                    <a:pt x="3891" y="528"/>
                    <a:pt x="3301" y="123"/>
                  </a:cubicBezTo>
                  <a:cubicBezTo>
                    <a:pt x="3246" y="86"/>
                    <a:pt x="3172" y="30"/>
                    <a:pt x="3099" y="12"/>
                  </a:cubicBezTo>
                  <a:cubicBezTo>
                    <a:pt x="3072" y="5"/>
                    <a:pt x="3045" y="1"/>
                    <a:pt x="301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1"/>
            <p:cNvSpPr/>
            <p:nvPr/>
          </p:nvSpPr>
          <p:spPr>
            <a:xfrm>
              <a:off x="918550" y="3539075"/>
              <a:ext cx="39675" cy="28625"/>
            </a:xfrm>
            <a:custGeom>
              <a:avLst/>
              <a:gdLst/>
              <a:ahLst/>
              <a:cxnLst/>
              <a:rect l="l" t="t" r="r" b="b"/>
              <a:pathLst>
                <a:path w="1587" h="1145" extrusionOk="0">
                  <a:moveTo>
                    <a:pt x="1" y="1"/>
                  </a:moveTo>
                  <a:lnTo>
                    <a:pt x="185" y="536"/>
                  </a:lnTo>
                  <a:lnTo>
                    <a:pt x="1587" y="1144"/>
                  </a:lnTo>
                  <a:cubicBezTo>
                    <a:pt x="1587" y="1144"/>
                    <a:pt x="259" y="93"/>
                    <a:pt x="1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1"/>
            <p:cNvSpPr/>
            <p:nvPr/>
          </p:nvSpPr>
          <p:spPr>
            <a:xfrm>
              <a:off x="861850" y="3562125"/>
              <a:ext cx="27700" cy="10175"/>
            </a:xfrm>
            <a:custGeom>
              <a:avLst/>
              <a:gdLst/>
              <a:ahLst/>
              <a:cxnLst/>
              <a:rect l="l" t="t" r="r" b="b"/>
              <a:pathLst>
                <a:path w="1108" h="407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75"/>
                    <a:pt x="19" y="93"/>
                    <a:pt x="38" y="93"/>
                  </a:cubicBezTo>
                  <a:cubicBezTo>
                    <a:pt x="167" y="111"/>
                    <a:pt x="794" y="314"/>
                    <a:pt x="1033" y="388"/>
                  </a:cubicBezTo>
                  <a:cubicBezTo>
                    <a:pt x="1033" y="406"/>
                    <a:pt x="1033" y="406"/>
                    <a:pt x="1033" y="406"/>
                  </a:cubicBezTo>
                  <a:cubicBezTo>
                    <a:pt x="1070" y="406"/>
                    <a:pt x="1089" y="388"/>
                    <a:pt x="1089" y="370"/>
                  </a:cubicBezTo>
                  <a:cubicBezTo>
                    <a:pt x="1107" y="333"/>
                    <a:pt x="1089" y="314"/>
                    <a:pt x="1052" y="296"/>
                  </a:cubicBezTo>
                  <a:cubicBezTo>
                    <a:pt x="978" y="277"/>
                    <a:pt x="203" y="1"/>
                    <a:pt x="5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1"/>
            <p:cNvSpPr/>
            <p:nvPr/>
          </p:nvSpPr>
          <p:spPr>
            <a:xfrm>
              <a:off x="861850" y="3589600"/>
              <a:ext cx="22150" cy="8975"/>
            </a:xfrm>
            <a:custGeom>
              <a:avLst/>
              <a:gdLst/>
              <a:ahLst/>
              <a:cxnLst/>
              <a:rect l="l" t="t" r="r" b="b"/>
              <a:pathLst>
                <a:path w="886" h="359" extrusionOk="0">
                  <a:moveTo>
                    <a:pt x="46" y="1"/>
                  </a:moveTo>
                  <a:cubicBezTo>
                    <a:pt x="27" y="1"/>
                    <a:pt x="14" y="14"/>
                    <a:pt x="1" y="27"/>
                  </a:cubicBezTo>
                  <a:cubicBezTo>
                    <a:pt x="1" y="63"/>
                    <a:pt x="1" y="82"/>
                    <a:pt x="38" y="100"/>
                  </a:cubicBezTo>
                  <a:lnTo>
                    <a:pt x="830" y="359"/>
                  </a:lnTo>
                  <a:cubicBezTo>
                    <a:pt x="867" y="359"/>
                    <a:pt x="886" y="340"/>
                    <a:pt x="886" y="322"/>
                  </a:cubicBezTo>
                  <a:cubicBezTo>
                    <a:pt x="886" y="285"/>
                    <a:pt x="886" y="266"/>
                    <a:pt x="849" y="248"/>
                  </a:cubicBezTo>
                  <a:lnTo>
                    <a:pt x="74" y="8"/>
                  </a:lnTo>
                  <a:cubicBezTo>
                    <a:pt x="64" y="3"/>
                    <a:pt x="54" y="1"/>
                    <a:pt x="46" y="1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1"/>
            <p:cNvSpPr/>
            <p:nvPr/>
          </p:nvSpPr>
          <p:spPr>
            <a:xfrm>
              <a:off x="870625" y="3616350"/>
              <a:ext cx="13375" cy="5725"/>
            </a:xfrm>
            <a:custGeom>
              <a:avLst/>
              <a:gdLst/>
              <a:ahLst/>
              <a:cxnLst/>
              <a:rect l="l" t="t" r="r" b="b"/>
              <a:pathLst>
                <a:path w="535" h="229" extrusionOk="0">
                  <a:moveTo>
                    <a:pt x="38" y="0"/>
                  </a:moveTo>
                  <a:cubicBezTo>
                    <a:pt x="20" y="0"/>
                    <a:pt x="0" y="18"/>
                    <a:pt x="0" y="45"/>
                  </a:cubicBezTo>
                  <a:cubicBezTo>
                    <a:pt x="0" y="63"/>
                    <a:pt x="0" y="100"/>
                    <a:pt x="37" y="100"/>
                  </a:cubicBezTo>
                  <a:lnTo>
                    <a:pt x="461" y="229"/>
                  </a:lnTo>
                  <a:lnTo>
                    <a:pt x="479" y="229"/>
                  </a:lnTo>
                  <a:cubicBezTo>
                    <a:pt x="498" y="229"/>
                    <a:pt x="516" y="211"/>
                    <a:pt x="516" y="192"/>
                  </a:cubicBezTo>
                  <a:cubicBezTo>
                    <a:pt x="535" y="174"/>
                    <a:pt x="516" y="137"/>
                    <a:pt x="479" y="137"/>
                  </a:cubicBezTo>
                  <a:lnTo>
                    <a:pt x="55" y="8"/>
                  </a:lnTo>
                  <a:cubicBezTo>
                    <a:pt x="50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FD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1"/>
            <p:cNvSpPr/>
            <p:nvPr/>
          </p:nvSpPr>
          <p:spPr>
            <a:xfrm>
              <a:off x="961425" y="3581750"/>
              <a:ext cx="350400" cy="190750"/>
            </a:xfrm>
            <a:custGeom>
              <a:avLst/>
              <a:gdLst/>
              <a:ahLst/>
              <a:cxnLst/>
              <a:rect l="l" t="t" r="r" b="b"/>
              <a:pathLst>
                <a:path w="14016" h="7630" extrusionOk="0">
                  <a:moveTo>
                    <a:pt x="1826" y="1"/>
                  </a:moveTo>
                  <a:cubicBezTo>
                    <a:pt x="1682" y="1"/>
                    <a:pt x="1539" y="88"/>
                    <a:pt x="1476" y="230"/>
                  </a:cubicBezTo>
                  <a:lnTo>
                    <a:pt x="93" y="3623"/>
                  </a:lnTo>
                  <a:cubicBezTo>
                    <a:pt x="1" y="3844"/>
                    <a:pt x="111" y="4102"/>
                    <a:pt x="333" y="4195"/>
                  </a:cubicBezTo>
                  <a:lnTo>
                    <a:pt x="6344" y="6518"/>
                  </a:lnTo>
                  <a:lnTo>
                    <a:pt x="8686" y="7422"/>
                  </a:lnTo>
                  <a:cubicBezTo>
                    <a:pt x="9184" y="7570"/>
                    <a:pt x="9681" y="7629"/>
                    <a:pt x="10157" y="7629"/>
                  </a:cubicBezTo>
                  <a:cubicBezTo>
                    <a:pt x="10334" y="7629"/>
                    <a:pt x="10508" y="7621"/>
                    <a:pt x="10678" y="7606"/>
                  </a:cubicBezTo>
                  <a:cubicBezTo>
                    <a:pt x="12614" y="7385"/>
                    <a:pt x="14015" y="5983"/>
                    <a:pt x="13923" y="4176"/>
                  </a:cubicBezTo>
                  <a:lnTo>
                    <a:pt x="13499" y="1336"/>
                  </a:lnTo>
                  <a:lnTo>
                    <a:pt x="7838" y="1152"/>
                  </a:lnTo>
                  <a:lnTo>
                    <a:pt x="7653" y="1650"/>
                  </a:lnTo>
                  <a:lnTo>
                    <a:pt x="2509" y="193"/>
                  </a:lnTo>
                  <a:lnTo>
                    <a:pt x="1900" y="9"/>
                  </a:lnTo>
                  <a:cubicBezTo>
                    <a:pt x="1876" y="3"/>
                    <a:pt x="1851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1"/>
            <p:cNvSpPr/>
            <p:nvPr/>
          </p:nvSpPr>
          <p:spPr>
            <a:xfrm>
              <a:off x="1006600" y="3586375"/>
              <a:ext cx="19400" cy="50925"/>
            </a:xfrm>
            <a:custGeom>
              <a:avLst/>
              <a:gdLst/>
              <a:ahLst/>
              <a:cxnLst/>
              <a:rect l="l" t="t" r="r" b="b"/>
              <a:pathLst>
                <a:path w="776" h="2037" extrusionOk="0">
                  <a:moveTo>
                    <a:pt x="700" y="0"/>
                  </a:moveTo>
                  <a:cubicBezTo>
                    <a:pt x="683" y="0"/>
                    <a:pt x="665" y="13"/>
                    <a:pt x="665" y="27"/>
                  </a:cubicBezTo>
                  <a:lnTo>
                    <a:pt x="19" y="1981"/>
                  </a:lnTo>
                  <a:cubicBezTo>
                    <a:pt x="1" y="2000"/>
                    <a:pt x="19" y="2037"/>
                    <a:pt x="38" y="2037"/>
                  </a:cubicBezTo>
                  <a:lnTo>
                    <a:pt x="56" y="2037"/>
                  </a:lnTo>
                  <a:cubicBezTo>
                    <a:pt x="75" y="2037"/>
                    <a:pt x="93" y="2037"/>
                    <a:pt x="112" y="2018"/>
                  </a:cubicBezTo>
                  <a:lnTo>
                    <a:pt x="757" y="63"/>
                  </a:lnTo>
                  <a:cubicBezTo>
                    <a:pt x="775" y="45"/>
                    <a:pt x="757" y="8"/>
                    <a:pt x="720" y="8"/>
                  </a:cubicBezTo>
                  <a:cubicBezTo>
                    <a:pt x="715" y="3"/>
                    <a:pt x="708" y="0"/>
                    <a:pt x="700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1"/>
            <p:cNvSpPr/>
            <p:nvPr/>
          </p:nvSpPr>
          <p:spPr>
            <a:xfrm>
              <a:off x="976650" y="3662175"/>
              <a:ext cx="11075" cy="11075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22" y="111"/>
                  </a:moveTo>
                  <a:cubicBezTo>
                    <a:pt x="277" y="111"/>
                    <a:pt x="332" y="166"/>
                    <a:pt x="332" y="222"/>
                  </a:cubicBezTo>
                  <a:cubicBezTo>
                    <a:pt x="332" y="295"/>
                    <a:pt x="277" y="351"/>
                    <a:pt x="222" y="351"/>
                  </a:cubicBezTo>
                  <a:cubicBezTo>
                    <a:pt x="148" y="351"/>
                    <a:pt x="92" y="295"/>
                    <a:pt x="92" y="222"/>
                  </a:cubicBezTo>
                  <a:cubicBezTo>
                    <a:pt x="92" y="166"/>
                    <a:pt x="148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92" y="0"/>
                    <a:pt x="0" y="111"/>
                    <a:pt x="0" y="222"/>
                  </a:cubicBezTo>
                  <a:cubicBezTo>
                    <a:pt x="0" y="351"/>
                    <a:pt x="92" y="443"/>
                    <a:pt x="222" y="443"/>
                  </a:cubicBezTo>
                  <a:cubicBezTo>
                    <a:pt x="332" y="443"/>
                    <a:pt x="443" y="351"/>
                    <a:pt x="443" y="222"/>
                  </a:cubicBezTo>
                  <a:cubicBezTo>
                    <a:pt x="443" y="111"/>
                    <a:pt x="332" y="0"/>
                    <a:pt x="222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1"/>
            <p:cNvSpPr/>
            <p:nvPr/>
          </p:nvSpPr>
          <p:spPr>
            <a:xfrm>
              <a:off x="1104350" y="3608225"/>
              <a:ext cx="106500" cy="30925"/>
            </a:xfrm>
            <a:custGeom>
              <a:avLst/>
              <a:gdLst/>
              <a:ahLst/>
              <a:cxnLst/>
              <a:rect l="l" t="t" r="r" b="b"/>
              <a:pathLst>
                <a:path w="4260" h="1237" extrusionOk="0">
                  <a:moveTo>
                    <a:pt x="74" y="1"/>
                  </a:moveTo>
                  <a:cubicBezTo>
                    <a:pt x="56" y="1"/>
                    <a:pt x="19" y="19"/>
                    <a:pt x="19" y="38"/>
                  </a:cubicBezTo>
                  <a:cubicBezTo>
                    <a:pt x="0" y="75"/>
                    <a:pt x="19" y="93"/>
                    <a:pt x="56" y="111"/>
                  </a:cubicBezTo>
                  <a:cubicBezTo>
                    <a:pt x="92" y="111"/>
                    <a:pt x="4020" y="1199"/>
                    <a:pt x="4205" y="1236"/>
                  </a:cubicBezTo>
                  <a:cubicBezTo>
                    <a:pt x="4223" y="1236"/>
                    <a:pt x="4260" y="1236"/>
                    <a:pt x="4260" y="1199"/>
                  </a:cubicBezTo>
                  <a:cubicBezTo>
                    <a:pt x="4260" y="1181"/>
                    <a:pt x="4241" y="1144"/>
                    <a:pt x="4223" y="1144"/>
                  </a:cubicBezTo>
                  <a:cubicBezTo>
                    <a:pt x="4186" y="1126"/>
                    <a:pt x="129" y="19"/>
                    <a:pt x="74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1"/>
            <p:cNvSpPr/>
            <p:nvPr/>
          </p:nvSpPr>
          <p:spPr>
            <a:xfrm>
              <a:off x="1169350" y="3530775"/>
              <a:ext cx="6475" cy="99150"/>
            </a:xfrm>
            <a:custGeom>
              <a:avLst/>
              <a:gdLst/>
              <a:ahLst/>
              <a:cxnLst/>
              <a:rect l="l" t="t" r="r" b="b"/>
              <a:pathLst>
                <a:path w="259" h="3966" extrusionOk="0">
                  <a:moveTo>
                    <a:pt x="37" y="1"/>
                  </a:moveTo>
                  <a:cubicBezTo>
                    <a:pt x="19" y="1"/>
                    <a:pt x="0" y="38"/>
                    <a:pt x="0" y="56"/>
                  </a:cubicBezTo>
                  <a:lnTo>
                    <a:pt x="148" y="3910"/>
                  </a:lnTo>
                  <a:cubicBezTo>
                    <a:pt x="148" y="3929"/>
                    <a:pt x="185" y="3965"/>
                    <a:pt x="203" y="3965"/>
                  </a:cubicBezTo>
                  <a:cubicBezTo>
                    <a:pt x="240" y="3965"/>
                    <a:pt x="258" y="3929"/>
                    <a:pt x="258" y="3910"/>
                  </a:cubicBezTo>
                  <a:lnTo>
                    <a:pt x="92" y="56"/>
                  </a:lnTo>
                  <a:cubicBezTo>
                    <a:pt x="92" y="19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1"/>
            <p:cNvSpPr/>
            <p:nvPr/>
          </p:nvSpPr>
          <p:spPr>
            <a:xfrm>
              <a:off x="960975" y="3661050"/>
              <a:ext cx="22600" cy="31575"/>
            </a:xfrm>
            <a:custGeom>
              <a:avLst/>
              <a:gdLst/>
              <a:ahLst/>
              <a:cxnLst/>
              <a:rect l="l" t="t" r="r" b="b"/>
              <a:pathLst>
                <a:path w="904" h="1263" extrusionOk="0">
                  <a:moveTo>
                    <a:pt x="275" y="1"/>
                  </a:moveTo>
                  <a:cubicBezTo>
                    <a:pt x="257" y="1"/>
                    <a:pt x="235" y="14"/>
                    <a:pt x="222" y="27"/>
                  </a:cubicBezTo>
                  <a:lnTo>
                    <a:pt x="37" y="488"/>
                  </a:lnTo>
                  <a:cubicBezTo>
                    <a:pt x="0" y="598"/>
                    <a:pt x="0" y="709"/>
                    <a:pt x="56" y="820"/>
                  </a:cubicBezTo>
                  <a:cubicBezTo>
                    <a:pt x="93" y="930"/>
                    <a:pt x="185" y="1004"/>
                    <a:pt x="295" y="1041"/>
                  </a:cubicBezTo>
                  <a:lnTo>
                    <a:pt x="830" y="1244"/>
                  </a:lnTo>
                  <a:cubicBezTo>
                    <a:pt x="830" y="1262"/>
                    <a:pt x="830" y="1262"/>
                    <a:pt x="849" y="1262"/>
                  </a:cubicBezTo>
                  <a:cubicBezTo>
                    <a:pt x="867" y="1262"/>
                    <a:pt x="885" y="1244"/>
                    <a:pt x="885" y="1225"/>
                  </a:cubicBezTo>
                  <a:cubicBezTo>
                    <a:pt x="904" y="1207"/>
                    <a:pt x="885" y="1170"/>
                    <a:pt x="867" y="1152"/>
                  </a:cubicBezTo>
                  <a:lnTo>
                    <a:pt x="332" y="949"/>
                  </a:lnTo>
                  <a:cubicBezTo>
                    <a:pt x="240" y="930"/>
                    <a:pt x="185" y="857"/>
                    <a:pt x="148" y="783"/>
                  </a:cubicBezTo>
                  <a:cubicBezTo>
                    <a:pt x="111" y="691"/>
                    <a:pt x="111" y="598"/>
                    <a:pt x="129" y="525"/>
                  </a:cubicBezTo>
                  <a:lnTo>
                    <a:pt x="314" y="64"/>
                  </a:lnTo>
                  <a:cubicBezTo>
                    <a:pt x="332" y="45"/>
                    <a:pt x="314" y="8"/>
                    <a:pt x="295" y="8"/>
                  </a:cubicBezTo>
                  <a:cubicBezTo>
                    <a:pt x="290" y="3"/>
                    <a:pt x="283" y="1"/>
                    <a:pt x="275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1"/>
            <p:cNvSpPr/>
            <p:nvPr/>
          </p:nvSpPr>
          <p:spPr>
            <a:xfrm>
              <a:off x="1109425" y="3739900"/>
              <a:ext cx="120325" cy="34325"/>
            </a:xfrm>
            <a:custGeom>
              <a:avLst/>
              <a:gdLst/>
              <a:ahLst/>
              <a:cxnLst/>
              <a:rect l="l" t="t" r="r" b="b"/>
              <a:pathLst>
                <a:path w="4813" h="1373" extrusionOk="0">
                  <a:moveTo>
                    <a:pt x="46" y="0"/>
                  </a:moveTo>
                  <a:cubicBezTo>
                    <a:pt x="26" y="0"/>
                    <a:pt x="13" y="13"/>
                    <a:pt x="0" y="26"/>
                  </a:cubicBezTo>
                  <a:cubicBezTo>
                    <a:pt x="0" y="63"/>
                    <a:pt x="0" y="81"/>
                    <a:pt x="37" y="100"/>
                  </a:cubicBezTo>
                  <a:lnTo>
                    <a:pt x="2619" y="1077"/>
                  </a:lnTo>
                  <a:cubicBezTo>
                    <a:pt x="3098" y="1262"/>
                    <a:pt x="3633" y="1372"/>
                    <a:pt x="4149" y="1372"/>
                  </a:cubicBezTo>
                  <a:cubicBezTo>
                    <a:pt x="4352" y="1372"/>
                    <a:pt x="4555" y="1354"/>
                    <a:pt x="4758" y="1317"/>
                  </a:cubicBezTo>
                  <a:cubicBezTo>
                    <a:pt x="4776" y="1317"/>
                    <a:pt x="4813" y="1298"/>
                    <a:pt x="4795" y="1262"/>
                  </a:cubicBezTo>
                  <a:cubicBezTo>
                    <a:pt x="4795" y="1243"/>
                    <a:pt x="4776" y="1225"/>
                    <a:pt x="4739" y="1225"/>
                  </a:cubicBezTo>
                  <a:cubicBezTo>
                    <a:pt x="4547" y="1250"/>
                    <a:pt x="4354" y="1263"/>
                    <a:pt x="4161" y="1263"/>
                  </a:cubicBezTo>
                  <a:cubicBezTo>
                    <a:pt x="3649" y="1263"/>
                    <a:pt x="3138" y="1173"/>
                    <a:pt x="2655" y="985"/>
                  </a:cubicBezTo>
                  <a:lnTo>
                    <a:pt x="74" y="8"/>
                  </a:lnTo>
                  <a:cubicBezTo>
                    <a:pt x="63" y="2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1"/>
            <p:cNvSpPr/>
            <p:nvPr/>
          </p:nvSpPr>
          <p:spPr>
            <a:xfrm>
              <a:off x="904975" y="3098350"/>
              <a:ext cx="217825" cy="118525"/>
            </a:xfrm>
            <a:custGeom>
              <a:avLst/>
              <a:gdLst/>
              <a:ahLst/>
              <a:cxnLst/>
              <a:rect l="l" t="t" r="r" b="b"/>
              <a:pathLst>
                <a:path w="8713" h="4741" extrusionOk="0">
                  <a:moveTo>
                    <a:pt x="4914" y="1"/>
                  </a:moveTo>
                  <a:cubicBezTo>
                    <a:pt x="4416" y="1"/>
                    <a:pt x="3937" y="185"/>
                    <a:pt x="3568" y="499"/>
                  </a:cubicBezTo>
                  <a:cubicBezTo>
                    <a:pt x="3531" y="480"/>
                    <a:pt x="3494" y="480"/>
                    <a:pt x="3457" y="480"/>
                  </a:cubicBezTo>
                  <a:cubicBezTo>
                    <a:pt x="2959" y="480"/>
                    <a:pt x="2554" y="739"/>
                    <a:pt x="2314" y="1126"/>
                  </a:cubicBezTo>
                  <a:cubicBezTo>
                    <a:pt x="2074" y="1052"/>
                    <a:pt x="1853" y="960"/>
                    <a:pt x="1650" y="886"/>
                  </a:cubicBezTo>
                  <a:cubicBezTo>
                    <a:pt x="1601" y="865"/>
                    <a:pt x="1551" y="855"/>
                    <a:pt x="1502" y="855"/>
                  </a:cubicBezTo>
                  <a:cubicBezTo>
                    <a:pt x="1298" y="855"/>
                    <a:pt x="1123" y="1028"/>
                    <a:pt x="1152" y="1236"/>
                  </a:cubicBezTo>
                  <a:lnTo>
                    <a:pt x="1189" y="1771"/>
                  </a:lnTo>
                  <a:cubicBezTo>
                    <a:pt x="1189" y="1827"/>
                    <a:pt x="1152" y="1863"/>
                    <a:pt x="1097" y="1863"/>
                  </a:cubicBezTo>
                  <a:lnTo>
                    <a:pt x="673" y="1771"/>
                  </a:lnTo>
                  <a:cubicBezTo>
                    <a:pt x="648" y="1767"/>
                    <a:pt x="623" y="1766"/>
                    <a:pt x="599" y="1766"/>
                  </a:cubicBezTo>
                  <a:cubicBezTo>
                    <a:pt x="264" y="1766"/>
                    <a:pt x="1" y="2108"/>
                    <a:pt x="138" y="2435"/>
                  </a:cubicBezTo>
                  <a:cubicBezTo>
                    <a:pt x="323" y="2915"/>
                    <a:pt x="747" y="3505"/>
                    <a:pt x="1595" y="3818"/>
                  </a:cubicBezTo>
                  <a:cubicBezTo>
                    <a:pt x="1890" y="3929"/>
                    <a:pt x="2240" y="4021"/>
                    <a:pt x="2664" y="4058"/>
                  </a:cubicBezTo>
                  <a:cubicBezTo>
                    <a:pt x="2826" y="4071"/>
                    <a:pt x="2980" y="4078"/>
                    <a:pt x="3129" y="4078"/>
                  </a:cubicBezTo>
                  <a:cubicBezTo>
                    <a:pt x="4589" y="4078"/>
                    <a:pt x="5418" y="3457"/>
                    <a:pt x="5836" y="2988"/>
                  </a:cubicBezTo>
                  <a:lnTo>
                    <a:pt x="6518" y="2988"/>
                  </a:lnTo>
                  <a:lnTo>
                    <a:pt x="6666" y="4740"/>
                  </a:lnTo>
                  <a:lnTo>
                    <a:pt x="7348" y="4685"/>
                  </a:lnTo>
                  <a:lnTo>
                    <a:pt x="8031" y="4629"/>
                  </a:lnTo>
                  <a:cubicBezTo>
                    <a:pt x="8104" y="4629"/>
                    <a:pt x="8178" y="4629"/>
                    <a:pt x="8252" y="4648"/>
                  </a:cubicBezTo>
                  <a:lnTo>
                    <a:pt x="8565" y="3265"/>
                  </a:lnTo>
                  <a:cubicBezTo>
                    <a:pt x="8713" y="2638"/>
                    <a:pt x="8381" y="1937"/>
                    <a:pt x="7754" y="1734"/>
                  </a:cubicBezTo>
                  <a:cubicBezTo>
                    <a:pt x="7735" y="1734"/>
                    <a:pt x="7717" y="1734"/>
                    <a:pt x="7699" y="1716"/>
                  </a:cubicBezTo>
                  <a:cubicBezTo>
                    <a:pt x="7570" y="757"/>
                    <a:pt x="6740" y="1"/>
                    <a:pt x="57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1"/>
            <p:cNvSpPr/>
            <p:nvPr/>
          </p:nvSpPr>
          <p:spPr>
            <a:xfrm>
              <a:off x="944825" y="3161050"/>
              <a:ext cx="191825" cy="271700"/>
            </a:xfrm>
            <a:custGeom>
              <a:avLst/>
              <a:gdLst/>
              <a:ahLst/>
              <a:cxnLst/>
              <a:rect l="l" t="t" r="r" b="b"/>
              <a:pathLst>
                <a:path w="7673" h="10868" extrusionOk="0">
                  <a:moveTo>
                    <a:pt x="4648" y="1"/>
                  </a:moveTo>
                  <a:cubicBezTo>
                    <a:pt x="4611" y="1"/>
                    <a:pt x="4574" y="1"/>
                    <a:pt x="4556" y="38"/>
                  </a:cubicBezTo>
                  <a:cubicBezTo>
                    <a:pt x="4384" y="347"/>
                    <a:pt x="3587" y="1570"/>
                    <a:pt x="1537" y="1570"/>
                  </a:cubicBezTo>
                  <a:cubicBezTo>
                    <a:pt x="1388" y="1570"/>
                    <a:pt x="1233" y="1564"/>
                    <a:pt x="1070" y="1550"/>
                  </a:cubicBezTo>
                  <a:cubicBezTo>
                    <a:pt x="646" y="1513"/>
                    <a:pt x="296" y="1421"/>
                    <a:pt x="1" y="1310"/>
                  </a:cubicBezTo>
                  <a:lnTo>
                    <a:pt x="1" y="1310"/>
                  </a:lnTo>
                  <a:lnTo>
                    <a:pt x="388" y="6068"/>
                  </a:lnTo>
                  <a:cubicBezTo>
                    <a:pt x="458" y="6972"/>
                    <a:pt x="1216" y="7680"/>
                    <a:pt x="2122" y="7680"/>
                  </a:cubicBezTo>
                  <a:cubicBezTo>
                    <a:pt x="2177" y="7680"/>
                    <a:pt x="2232" y="7677"/>
                    <a:pt x="2287" y="7672"/>
                  </a:cubicBezTo>
                  <a:lnTo>
                    <a:pt x="2380" y="7672"/>
                  </a:lnTo>
                  <a:lnTo>
                    <a:pt x="2619" y="9239"/>
                  </a:lnTo>
                  <a:cubicBezTo>
                    <a:pt x="2786" y="10189"/>
                    <a:pt x="3600" y="10867"/>
                    <a:pt x="4530" y="10867"/>
                  </a:cubicBezTo>
                  <a:cubicBezTo>
                    <a:pt x="4630" y="10867"/>
                    <a:pt x="4731" y="10860"/>
                    <a:pt x="4832" y="10844"/>
                  </a:cubicBezTo>
                  <a:lnTo>
                    <a:pt x="5293" y="10770"/>
                  </a:lnTo>
                  <a:cubicBezTo>
                    <a:pt x="6344" y="10604"/>
                    <a:pt x="7064" y="9608"/>
                    <a:pt x="6898" y="8557"/>
                  </a:cubicBezTo>
                  <a:lnTo>
                    <a:pt x="6252" y="4592"/>
                  </a:lnTo>
                  <a:lnTo>
                    <a:pt x="6639" y="4556"/>
                  </a:lnTo>
                  <a:cubicBezTo>
                    <a:pt x="7229" y="4519"/>
                    <a:pt x="7672" y="3984"/>
                    <a:pt x="7635" y="3394"/>
                  </a:cubicBezTo>
                  <a:lnTo>
                    <a:pt x="7617" y="3136"/>
                  </a:lnTo>
                  <a:cubicBezTo>
                    <a:pt x="7561" y="2601"/>
                    <a:pt x="7156" y="2195"/>
                    <a:pt x="6658" y="2140"/>
                  </a:cubicBezTo>
                  <a:cubicBezTo>
                    <a:pt x="6584" y="2121"/>
                    <a:pt x="6510" y="2121"/>
                    <a:pt x="6437" y="2121"/>
                  </a:cubicBezTo>
                  <a:lnTo>
                    <a:pt x="5754" y="2177"/>
                  </a:lnTo>
                  <a:lnTo>
                    <a:pt x="5072" y="2232"/>
                  </a:lnTo>
                  <a:lnTo>
                    <a:pt x="4888" y="93"/>
                  </a:lnTo>
                  <a:cubicBezTo>
                    <a:pt x="4795" y="75"/>
                    <a:pt x="4703" y="38"/>
                    <a:pt x="464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1"/>
            <p:cNvSpPr/>
            <p:nvPr/>
          </p:nvSpPr>
          <p:spPr>
            <a:xfrm>
              <a:off x="1098800" y="3234000"/>
              <a:ext cx="12950" cy="20675"/>
            </a:xfrm>
            <a:custGeom>
              <a:avLst/>
              <a:gdLst/>
              <a:ahLst/>
              <a:cxnLst/>
              <a:rect l="l" t="t" r="r" b="b"/>
              <a:pathLst>
                <a:path w="518" h="827" extrusionOk="0">
                  <a:moveTo>
                    <a:pt x="425" y="1"/>
                  </a:moveTo>
                  <a:cubicBezTo>
                    <a:pt x="411" y="1"/>
                    <a:pt x="397" y="6"/>
                    <a:pt x="388" y="15"/>
                  </a:cubicBezTo>
                  <a:lnTo>
                    <a:pt x="1" y="531"/>
                  </a:lnTo>
                  <a:cubicBezTo>
                    <a:pt x="1" y="531"/>
                    <a:pt x="1" y="550"/>
                    <a:pt x="1" y="568"/>
                  </a:cubicBezTo>
                  <a:cubicBezTo>
                    <a:pt x="1" y="586"/>
                    <a:pt x="19" y="586"/>
                    <a:pt x="19" y="605"/>
                  </a:cubicBezTo>
                  <a:lnTo>
                    <a:pt x="444" y="826"/>
                  </a:lnTo>
                  <a:lnTo>
                    <a:pt x="462" y="826"/>
                  </a:lnTo>
                  <a:cubicBezTo>
                    <a:pt x="480" y="826"/>
                    <a:pt x="499" y="826"/>
                    <a:pt x="517" y="808"/>
                  </a:cubicBezTo>
                  <a:cubicBezTo>
                    <a:pt x="517" y="789"/>
                    <a:pt x="517" y="752"/>
                    <a:pt x="499" y="734"/>
                  </a:cubicBezTo>
                  <a:lnTo>
                    <a:pt x="130" y="531"/>
                  </a:lnTo>
                  <a:lnTo>
                    <a:pt x="480" y="70"/>
                  </a:lnTo>
                  <a:cubicBezTo>
                    <a:pt x="499" y="52"/>
                    <a:pt x="480" y="33"/>
                    <a:pt x="462" y="15"/>
                  </a:cubicBezTo>
                  <a:cubicBezTo>
                    <a:pt x="453" y="6"/>
                    <a:pt x="439" y="1"/>
                    <a:pt x="425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1"/>
            <p:cNvSpPr/>
            <p:nvPr/>
          </p:nvSpPr>
          <p:spPr>
            <a:xfrm>
              <a:off x="985400" y="3226050"/>
              <a:ext cx="21700" cy="42450"/>
            </a:xfrm>
            <a:custGeom>
              <a:avLst/>
              <a:gdLst/>
              <a:ahLst/>
              <a:cxnLst/>
              <a:rect l="l" t="t" r="r" b="b"/>
              <a:pathLst>
                <a:path w="868" h="1698" extrusionOk="0">
                  <a:moveTo>
                    <a:pt x="167" y="1"/>
                  </a:moveTo>
                  <a:cubicBezTo>
                    <a:pt x="148" y="1"/>
                    <a:pt x="130" y="19"/>
                    <a:pt x="111" y="56"/>
                  </a:cubicBezTo>
                  <a:lnTo>
                    <a:pt x="1" y="1200"/>
                  </a:lnTo>
                  <a:cubicBezTo>
                    <a:pt x="1" y="1347"/>
                    <a:pt x="38" y="1476"/>
                    <a:pt x="130" y="1568"/>
                  </a:cubicBezTo>
                  <a:cubicBezTo>
                    <a:pt x="222" y="1642"/>
                    <a:pt x="333" y="1697"/>
                    <a:pt x="462" y="1697"/>
                  </a:cubicBezTo>
                  <a:lnTo>
                    <a:pt x="480" y="1697"/>
                  </a:lnTo>
                  <a:lnTo>
                    <a:pt x="812" y="1661"/>
                  </a:lnTo>
                  <a:cubicBezTo>
                    <a:pt x="849" y="1661"/>
                    <a:pt x="867" y="1642"/>
                    <a:pt x="867" y="1605"/>
                  </a:cubicBezTo>
                  <a:cubicBezTo>
                    <a:pt x="849" y="1587"/>
                    <a:pt x="830" y="1568"/>
                    <a:pt x="812" y="1568"/>
                  </a:cubicBezTo>
                  <a:lnTo>
                    <a:pt x="480" y="1587"/>
                  </a:lnTo>
                  <a:cubicBezTo>
                    <a:pt x="464" y="1590"/>
                    <a:pt x="448" y="1591"/>
                    <a:pt x="431" y="1591"/>
                  </a:cubicBezTo>
                  <a:cubicBezTo>
                    <a:pt x="351" y="1591"/>
                    <a:pt x="265" y="1556"/>
                    <a:pt x="203" y="1495"/>
                  </a:cubicBezTo>
                  <a:cubicBezTo>
                    <a:pt x="130" y="1421"/>
                    <a:pt x="93" y="1310"/>
                    <a:pt x="111" y="1218"/>
                  </a:cubicBezTo>
                  <a:lnTo>
                    <a:pt x="222" y="56"/>
                  </a:lnTo>
                  <a:cubicBezTo>
                    <a:pt x="222" y="38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1"/>
            <p:cNvSpPr/>
            <p:nvPr/>
          </p:nvSpPr>
          <p:spPr>
            <a:xfrm>
              <a:off x="963725" y="3240750"/>
              <a:ext cx="12025" cy="12075"/>
            </a:xfrm>
            <a:custGeom>
              <a:avLst/>
              <a:gdLst/>
              <a:ahLst/>
              <a:cxnLst/>
              <a:rect l="l" t="t" r="r" b="b"/>
              <a:pathLst>
                <a:path w="481" h="483" extrusionOk="0">
                  <a:moveTo>
                    <a:pt x="231" y="1"/>
                  </a:moveTo>
                  <a:cubicBezTo>
                    <a:pt x="114" y="1"/>
                    <a:pt x="18" y="105"/>
                    <a:pt x="1" y="224"/>
                  </a:cubicBezTo>
                  <a:cubicBezTo>
                    <a:pt x="1" y="353"/>
                    <a:pt x="93" y="464"/>
                    <a:pt x="222" y="482"/>
                  </a:cubicBezTo>
                  <a:cubicBezTo>
                    <a:pt x="351" y="482"/>
                    <a:pt x="462" y="390"/>
                    <a:pt x="480" y="261"/>
                  </a:cubicBezTo>
                  <a:cubicBezTo>
                    <a:pt x="480" y="132"/>
                    <a:pt x="388" y="21"/>
                    <a:pt x="259" y="3"/>
                  </a:cubicBezTo>
                  <a:cubicBezTo>
                    <a:pt x="250" y="2"/>
                    <a:pt x="240" y="1"/>
                    <a:pt x="231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1"/>
            <p:cNvSpPr/>
            <p:nvPr/>
          </p:nvSpPr>
          <p:spPr>
            <a:xfrm>
              <a:off x="1005700" y="3317500"/>
              <a:ext cx="16150" cy="5275"/>
            </a:xfrm>
            <a:custGeom>
              <a:avLst/>
              <a:gdLst/>
              <a:ahLst/>
              <a:cxnLst/>
              <a:rect l="l" t="t" r="r" b="b"/>
              <a:pathLst>
                <a:path w="646" h="211" extrusionOk="0">
                  <a:moveTo>
                    <a:pt x="304" y="0"/>
                  </a:moveTo>
                  <a:cubicBezTo>
                    <a:pt x="152" y="0"/>
                    <a:pt x="37" y="68"/>
                    <a:pt x="37" y="68"/>
                  </a:cubicBezTo>
                  <a:cubicBezTo>
                    <a:pt x="18" y="86"/>
                    <a:pt x="0" y="105"/>
                    <a:pt x="18" y="142"/>
                  </a:cubicBezTo>
                  <a:cubicBezTo>
                    <a:pt x="18" y="142"/>
                    <a:pt x="37" y="160"/>
                    <a:pt x="55" y="160"/>
                  </a:cubicBezTo>
                  <a:lnTo>
                    <a:pt x="92" y="160"/>
                  </a:lnTo>
                  <a:cubicBezTo>
                    <a:pt x="92" y="149"/>
                    <a:pt x="184" y="99"/>
                    <a:pt x="300" y="99"/>
                  </a:cubicBezTo>
                  <a:cubicBezTo>
                    <a:pt x="380" y="99"/>
                    <a:pt x="471" y="122"/>
                    <a:pt x="553" y="197"/>
                  </a:cubicBezTo>
                  <a:cubicBezTo>
                    <a:pt x="562" y="206"/>
                    <a:pt x="576" y="211"/>
                    <a:pt x="590" y="211"/>
                  </a:cubicBezTo>
                  <a:cubicBezTo>
                    <a:pt x="604" y="211"/>
                    <a:pt x="618" y="206"/>
                    <a:pt x="627" y="197"/>
                  </a:cubicBezTo>
                  <a:cubicBezTo>
                    <a:pt x="645" y="178"/>
                    <a:pt x="645" y="142"/>
                    <a:pt x="627" y="123"/>
                  </a:cubicBezTo>
                  <a:cubicBezTo>
                    <a:pt x="518" y="29"/>
                    <a:pt x="403" y="0"/>
                    <a:pt x="304" y="0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1"/>
            <p:cNvSpPr/>
            <p:nvPr/>
          </p:nvSpPr>
          <p:spPr>
            <a:xfrm>
              <a:off x="1003375" y="3200100"/>
              <a:ext cx="49825" cy="19350"/>
            </a:xfrm>
            <a:custGeom>
              <a:avLst/>
              <a:gdLst/>
              <a:ahLst/>
              <a:cxnLst/>
              <a:rect l="l" t="t" r="r" b="b"/>
              <a:pathLst>
                <a:path w="1993" h="774" extrusionOk="0">
                  <a:moveTo>
                    <a:pt x="921" y="1"/>
                  </a:moveTo>
                  <a:cubicBezTo>
                    <a:pt x="557" y="1"/>
                    <a:pt x="264" y="134"/>
                    <a:pt x="148" y="283"/>
                  </a:cubicBezTo>
                  <a:cubicBezTo>
                    <a:pt x="1" y="430"/>
                    <a:pt x="38" y="559"/>
                    <a:pt x="148" y="615"/>
                  </a:cubicBezTo>
                  <a:cubicBezTo>
                    <a:pt x="259" y="689"/>
                    <a:pt x="406" y="670"/>
                    <a:pt x="554" y="689"/>
                  </a:cubicBezTo>
                  <a:cubicBezTo>
                    <a:pt x="702" y="689"/>
                    <a:pt x="849" y="689"/>
                    <a:pt x="978" y="707"/>
                  </a:cubicBezTo>
                  <a:cubicBezTo>
                    <a:pt x="1107" y="707"/>
                    <a:pt x="1255" y="725"/>
                    <a:pt x="1402" y="744"/>
                  </a:cubicBezTo>
                  <a:cubicBezTo>
                    <a:pt x="1492" y="755"/>
                    <a:pt x="1582" y="773"/>
                    <a:pt x="1667" y="773"/>
                  </a:cubicBezTo>
                  <a:cubicBezTo>
                    <a:pt x="1722" y="773"/>
                    <a:pt x="1776" y="766"/>
                    <a:pt x="1826" y="744"/>
                  </a:cubicBezTo>
                  <a:cubicBezTo>
                    <a:pt x="1937" y="707"/>
                    <a:pt x="1992" y="578"/>
                    <a:pt x="1882" y="412"/>
                  </a:cubicBezTo>
                  <a:cubicBezTo>
                    <a:pt x="1771" y="246"/>
                    <a:pt x="1476" y="43"/>
                    <a:pt x="1052" y="6"/>
                  </a:cubicBezTo>
                  <a:cubicBezTo>
                    <a:pt x="1007" y="2"/>
                    <a:pt x="964" y="1"/>
                    <a:pt x="9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1"/>
            <p:cNvSpPr/>
            <p:nvPr/>
          </p:nvSpPr>
          <p:spPr>
            <a:xfrm>
              <a:off x="944825" y="3210100"/>
              <a:ext cx="33225" cy="17500"/>
            </a:xfrm>
            <a:custGeom>
              <a:avLst/>
              <a:gdLst/>
              <a:ahLst/>
              <a:cxnLst/>
              <a:rect l="l" t="t" r="r" b="b"/>
              <a:pathLst>
                <a:path w="1329" h="700" extrusionOk="0">
                  <a:moveTo>
                    <a:pt x="802" y="0"/>
                  </a:moveTo>
                  <a:cubicBezTo>
                    <a:pt x="729" y="0"/>
                    <a:pt x="652" y="9"/>
                    <a:pt x="573" y="30"/>
                  </a:cubicBezTo>
                  <a:cubicBezTo>
                    <a:pt x="277" y="104"/>
                    <a:pt x="112" y="289"/>
                    <a:pt x="56" y="436"/>
                  </a:cubicBezTo>
                  <a:cubicBezTo>
                    <a:pt x="1" y="584"/>
                    <a:pt x="56" y="676"/>
                    <a:pt x="148" y="694"/>
                  </a:cubicBezTo>
                  <a:cubicBezTo>
                    <a:pt x="165" y="698"/>
                    <a:pt x="182" y="699"/>
                    <a:pt x="199" y="699"/>
                  </a:cubicBezTo>
                  <a:cubicBezTo>
                    <a:pt x="274" y="699"/>
                    <a:pt x="350" y="669"/>
                    <a:pt x="425" y="639"/>
                  </a:cubicBezTo>
                  <a:cubicBezTo>
                    <a:pt x="536" y="602"/>
                    <a:pt x="628" y="584"/>
                    <a:pt x="702" y="547"/>
                  </a:cubicBezTo>
                  <a:cubicBezTo>
                    <a:pt x="794" y="528"/>
                    <a:pt x="904" y="510"/>
                    <a:pt x="997" y="491"/>
                  </a:cubicBezTo>
                  <a:cubicBezTo>
                    <a:pt x="1089" y="473"/>
                    <a:pt x="1200" y="454"/>
                    <a:pt x="1273" y="399"/>
                  </a:cubicBezTo>
                  <a:cubicBezTo>
                    <a:pt x="1329" y="344"/>
                    <a:pt x="1329" y="233"/>
                    <a:pt x="1218" y="123"/>
                  </a:cubicBezTo>
                  <a:cubicBezTo>
                    <a:pt x="1139" y="57"/>
                    <a:pt x="985" y="0"/>
                    <a:pt x="8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1"/>
            <p:cNvSpPr/>
            <p:nvPr/>
          </p:nvSpPr>
          <p:spPr>
            <a:xfrm>
              <a:off x="1014900" y="3236600"/>
              <a:ext cx="13875" cy="13050"/>
            </a:xfrm>
            <a:custGeom>
              <a:avLst/>
              <a:gdLst/>
              <a:ahLst/>
              <a:cxnLst/>
              <a:rect l="l" t="t" r="r" b="b"/>
              <a:pathLst>
                <a:path w="555" h="522" extrusionOk="0">
                  <a:moveTo>
                    <a:pt x="273" y="1"/>
                  </a:moveTo>
                  <a:cubicBezTo>
                    <a:pt x="263" y="1"/>
                    <a:pt x="252" y="1"/>
                    <a:pt x="241" y="3"/>
                  </a:cubicBezTo>
                  <a:cubicBezTo>
                    <a:pt x="93" y="21"/>
                    <a:pt x="1" y="151"/>
                    <a:pt x="19" y="298"/>
                  </a:cubicBezTo>
                  <a:cubicBezTo>
                    <a:pt x="36" y="433"/>
                    <a:pt x="146" y="522"/>
                    <a:pt x="277" y="522"/>
                  </a:cubicBezTo>
                  <a:cubicBezTo>
                    <a:pt x="289" y="522"/>
                    <a:pt x="302" y="521"/>
                    <a:pt x="314" y="519"/>
                  </a:cubicBezTo>
                  <a:cubicBezTo>
                    <a:pt x="462" y="501"/>
                    <a:pt x="554" y="353"/>
                    <a:pt x="536" y="224"/>
                  </a:cubicBezTo>
                  <a:cubicBezTo>
                    <a:pt x="502" y="89"/>
                    <a:pt x="391" y="1"/>
                    <a:pt x="273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1"/>
            <p:cNvSpPr/>
            <p:nvPr/>
          </p:nvSpPr>
          <p:spPr>
            <a:xfrm>
              <a:off x="1017675" y="3248275"/>
              <a:ext cx="11100" cy="2700"/>
            </a:xfrm>
            <a:custGeom>
              <a:avLst/>
              <a:gdLst/>
              <a:ahLst/>
              <a:cxnLst/>
              <a:rect l="l" t="t" r="r" b="b"/>
              <a:pathLst>
                <a:path w="444" h="108" extrusionOk="0">
                  <a:moveTo>
                    <a:pt x="248" y="1"/>
                  </a:moveTo>
                  <a:cubicBezTo>
                    <a:pt x="172" y="1"/>
                    <a:pt x="83" y="25"/>
                    <a:pt x="0" y="108"/>
                  </a:cubicBezTo>
                  <a:lnTo>
                    <a:pt x="443" y="52"/>
                  </a:lnTo>
                  <a:cubicBezTo>
                    <a:pt x="443" y="52"/>
                    <a:pt x="359" y="1"/>
                    <a:pt x="24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1"/>
            <p:cNvSpPr/>
            <p:nvPr/>
          </p:nvSpPr>
          <p:spPr>
            <a:xfrm>
              <a:off x="1016300" y="3246850"/>
              <a:ext cx="13850" cy="5500"/>
            </a:xfrm>
            <a:custGeom>
              <a:avLst/>
              <a:gdLst/>
              <a:ahLst/>
              <a:cxnLst/>
              <a:rect l="l" t="t" r="r" b="b"/>
              <a:pathLst>
                <a:path w="554" h="220" extrusionOk="0">
                  <a:moveTo>
                    <a:pt x="322" y="1"/>
                  </a:moveTo>
                  <a:cubicBezTo>
                    <a:pt x="225" y="1"/>
                    <a:pt x="114" y="32"/>
                    <a:pt x="19" y="128"/>
                  </a:cubicBezTo>
                  <a:cubicBezTo>
                    <a:pt x="0" y="146"/>
                    <a:pt x="0" y="183"/>
                    <a:pt x="19" y="202"/>
                  </a:cubicBezTo>
                  <a:cubicBezTo>
                    <a:pt x="37" y="220"/>
                    <a:pt x="37" y="220"/>
                    <a:pt x="55" y="220"/>
                  </a:cubicBezTo>
                  <a:cubicBezTo>
                    <a:pt x="74" y="220"/>
                    <a:pt x="74" y="220"/>
                    <a:pt x="92" y="202"/>
                  </a:cubicBezTo>
                  <a:cubicBezTo>
                    <a:pt x="169" y="125"/>
                    <a:pt x="249" y="102"/>
                    <a:pt x="316" y="102"/>
                  </a:cubicBezTo>
                  <a:cubicBezTo>
                    <a:pt x="411" y="102"/>
                    <a:pt x="480" y="146"/>
                    <a:pt x="480" y="146"/>
                  </a:cubicBezTo>
                  <a:cubicBezTo>
                    <a:pt x="485" y="152"/>
                    <a:pt x="492" y="154"/>
                    <a:pt x="500" y="154"/>
                  </a:cubicBezTo>
                  <a:cubicBezTo>
                    <a:pt x="518" y="154"/>
                    <a:pt x="540" y="141"/>
                    <a:pt x="553" y="128"/>
                  </a:cubicBezTo>
                  <a:cubicBezTo>
                    <a:pt x="553" y="109"/>
                    <a:pt x="553" y="72"/>
                    <a:pt x="535" y="54"/>
                  </a:cubicBezTo>
                  <a:cubicBezTo>
                    <a:pt x="491" y="27"/>
                    <a:pt x="412" y="1"/>
                    <a:pt x="322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1"/>
            <p:cNvSpPr/>
            <p:nvPr/>
          </p:nvSpPr>
          <p:spPr>
            <a:xfrm>
              <a:off x="964650" y="3252650"/>
              <a:ext cx="10175" cy="1550"/>
            </a:xfrm>
            <a:custGeom>
              <a:avLst/>
              <a:gdLst/>
              <a:ahLst/>
              <a:cxnLst/>
              <a:rect l="l" t="t" r="r" b="b"/>
              <a:pathLst>
                <a:path w="407" h="62" extrusionOk="0">
                  <a:moveTo>
                    <a:pt x="238" y="1"/>
                  </a:moveTo>
                  <a:cubicBezTo>
                    <a:pt x="166" y="1"/>
                    <a:pt x="80" y="14"/>
                    <a:pt x="1" y="62"/>
                  </a:cubicBezTo>
                  <a:lnTo>
                    <a:pt x="407" y="25"/>
                  </a:lnTo>
                  <a:cubicBezTo>
                    <a:pt x="407" y="25"/>
                    <a:pt x="334" y="1"/>
                    <a:pt x="238" y="1"/>
                  </a:cubicBezTo>
                  <a:close/>
                </a:path>
              </a:pathLst>
            </a:custGeom>
            <a:solidFill>
              <a:srgbClr val="FFA6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1"/>
            <p:cNvSpPr/>
            <p:nvPr/>
          </p:nvSpPr>
          <p:spPr>
            <a:xfrm>
              <a:off x="963275" y="3251350"/>
              <a:ext cx="12925" cy="4250"/>
            </a:xfrm>
            <a:custGeom>
              <a:avLst/>
              <a:gdLst/>
              <a:ahLst/>
              <a:cxnLst/>
              <a:rect l="l" t="t" r="r" b="b"/>
              <a:pathLst>
                <a:path w="517" h="170" extrusionOk="0">
                  <a:moveTo>
                    <a:pt x="311" y="1"/>
                  </a:moveTo>
                  <a:cubicBezTo>
                    <a:pt x="231" y="1"/>
                    <a:pt x="132" y="17"/>
                    <a:pt x="37" y="77"/>
                  </a:cubicBezTo>
                  <a:cubicBezTo>
                    <a:pt x="19" y="77"/>
                    <a:pt x="1" y="114"/>
                    <a:pt x="19" y="132"/>
                  </a:cubicBezTo>
                  <a:cubicBezTo>
                    <a:pt x="37" y="151"/>
                    <a:pt x="37" y="169"/>
                    <a:pt x="56" y="169"/>
                  </a:cubicBezTo>
                  <a:cubicBezTo>
                    <a:pt x="74" y="169"/>
                    <a:pt x="74" y="169"/>
                    <a:pt x="93" y="151"/>
                  </a:cubicBezTo>
                  <a:cubicBezTo>
                    <a:pt x="163" y="111"/>
                    <a:pt x="237" y="99"/>
                    <a:pt x="299" y="99"/>
                  </a:cubicBezTo>
                  <a:cubicBezTo>
                    <a:pt x="382" y="99"/>
                    <a:pt x="443" y="122"/>
                    <a:pt x="443" y="132"/>
                  </a:cubicBezTo>
                  <a:cubicBezTo>
                    <a:pt x="480" y="132"/>
                    <a:pt x="498" y="114"/>
                    <a:pt x="517" y="95"/>
                  </a:cubicBezTo>
                  <a:cubicBezTo>
                    <a:pt x="517" y="58"/>
                    <a:pt x="498" y="40"/>
                    <a:pt x="480" y="22"/>
                  </a:cubicBezTo>
                  <a:cubicBezTo>
                    <a:pt x="470" y="22"/>
                    <a:pt x="403" y="1"/>
                    <a:pt x="311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1"/>
            <p:cNvSpPr/>
            <p:nvPr/>
          </p:nvSpPr>
          <p:spPr>
            <a:xfrm>
              <a:off x="1006150" y="3268125"/>
              <a:ext cx="38750" cy="26100"/>
            </a:xfrm>
            <a:custGeom>
              <a:avLst/>
              <a:gdLst/>
              <a:ahLst/>
              <a:cxnLst/>
              <a:rect l="l" t="t" r="r" b="b"/>
              <a:pathLst>
                <a:path w="1550" h="1044" extrusionOk="0">
                  <a:moveTo>
                    <a:pt x="1081" y="1"/>
                  </a:moveTo>
                  <a:cubicBezTo>
                    <a:pt x="1025" y="1"/>
                    <a:pt x="967" y="25"/>
                    <a:pt x="922" y="70"/>
                  </a:cubicBezTo>
                  <a:cubicBezTo>
                    <a:pt x="812" y="199"/>
                    <a:pt x="535" y="439"/>
                    <a:pt x="148" y="512"/>
                  </a:cubicBezTo>
                  <a:cubicBezTo>
                    <a:pt x="37" y="531"/>
                    <a:pt x="0" y="641"/>
                    <a:pt x="56" y="734"/>
                  </a:cubicBezTo>
                  <a:cubicBezTo>
                    <a:pt x="133" y="862"/>
                    <a:pt x="290" y="1043"/>
                    <a:pt x="545" y="1043"/>
                  </a:cubicBezTo>
                  <a:cubicBezTo>
                    <a:pt x="657" y="1043"/>
                    <a:pt x="789" y="1008"/>
                    <a:pt x="941" y="918"/>
                  </a:cubicBezTo>
                  <a:cubicBezTo>
                    <a:pt x="1549" y="568"/>
                    <a:pt x="1402" y="143"/>
                    <a:pt x="1181" y="33"/>
                  </a:cubicBezTo>
                  <a:cubicBezTo>
                    <a:pt x="1152" y="11"/>
                    <a:pt x="1117" y="1"/>
                    <a:pt x="1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1"/>
            <p:cNvSpPr/>
            <p:nvPr/>
          </p:nvSpPr>
          <p:spPr>
            <a:xfrm>
              <a:off x="1004300" y="3329775"/>
              <a:ext cx="64575" cy="52600"/>
            </a:xfrm>
            <a:custGeom>
              <a:avLst/>
              <a:gdLst/>
              <a:ahLst/>
              <a:cxnLst/>
              <a:rect l="l" t="t" r="r" b="b"/>
              <a:pathLst>
                <a:path w="2583" h="2104" extrusionOk="0">
                  <a:moveTo>
                    <a:pt x="2582" y="1"/>
                  </a:moveTo>
                  <a:cubicBezTo>
                    <a:pt x="2121" y="904"/>
                    <a:pt x="1" y="923"/>
                    <a:pt x="1" y="923"/>
                  </a:cubicBezTo>
                  <a:lnTo>
                    <a:pt x="204" y="2103"/>
                  </a:lnTo>
                  <a:cubicBezTo>
                    <a:pt x="2435" y="1900"/>
                    <a:pt x="2582" y="1"/>
                    <a:pt x="2582" y="1"/>
                  </a:cubicBezTo>
                  <a:close/>
                </a:path>
              </a:pathLst>
            </a:custGeom>
            <a:solidFill>
              <a:srgbClr val="FE6A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1"/>
            <p:cNvSpPr/>
            <p:nvPr/>
          </p:nvSpPr>
          <p:spPr>
            <a:xfrm>
              <a:off x="973875" y="3377400"/>
              <a:ext cx="74700" cy="91375"/>
            </a:xfrm>
            <a:custGeom>
              <a:avLst/>
              <a:gdLst/>
              <a:ahLst/>
              <a:cxnLst/>
              <a:rect l="l" t="t" r="r" b="b"/>
              <a:pathLst>
                <a:path w="2988" h="3655" extrusionOk="0">
                  <a:moveTo>
                    <a:pt x="829" y="1"/>
                  </a:moveTo>
                  <a:cubicBezTo>
                    <a:pt x="706" y="1"/>
                    <a:pt x="585" y="116"/>
                    <a:pt x="572" y="290"/>
                  </a:cubicBezTo>
                  <a:lnTo>
                    <a:pt x="74" y="1581"/>
                  </a:lnTo>
                  <a:cubicBezTo>
                    <a:pt x="1" y="1729"/>
                    <a:pt x="38" y="1895"/>
                    <a:pt x="148" y="2024"/>
                  </a:cubicBezTo>
                  <a:lnTo>
                    <a:pt x="1457" y="3517"/>
                  </a:lnTo>
                  <a:cubicBezTo>
                    <a:pt x="1508" y="3608"/>
                    <a:pt x="1590" y="3654"/>
                    <a:pt x="1673" y="3654"/>
                  </a:cubicBezTo>
                  <a:cubicBezTo>
                    <a:pt x="1743" y="3654"/>
                    <a:pt x="1813" y="3621"/>
                    <a:pt x="1863" y="3554"/>
                  </a:cubicBezTo>
                  <a:lnTo>
                    <a:pt x="2988" y="2153"/>
                  </a:lnTo>
                  <a:lnTo>
                    <a:pt x="996" y="87"/>
                  </a:lnTo>
                  <a:cubicBezTo>
                    <a:pt x="948" y="27"/>
                    <a:pt x="889" y="1"/>
                    <a:pt x="829" y="1"/>
                  </a:cubicBezTo>
                  <a:close/>
                </a:path>
              </a:pathLst>
            </a:custGeom>
            <a:solidFill>
              <a:srgbClr val="8E7CC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1"/>
            <p:cNvSpPr/>
            <p:nvPr/>
          </p:nvSpPr>
          <p:spPr>
            <a:xfrm>
              <a:off x="972950" y="3376000"/>
              <a:ext cx="77025" cy="93950"/>
            </a:xfrm>
            <a:custGeom>
              <a:avLst/>
              <a:gdLst/>
              <a:ahLst/>
              <a:cxnLst/>
              <a:rect l="l" t="t" r="r" b="b"/>
              <a:pathLst>
                <a:path w="3081" h="3758" extrusionOk="0">
                  <a:moveTo>
                    <a:pt x="884" y="106"/>
                  </a:moveTo>
                  <a:cubicBezTo>
                    <a:pt x="925" y="106"/>
                    <a:pt x="961" y="126"/>
                    <a:pt x="997" y="162"/>
                  </a:cubicBezTo>
                  <a:lnTo>
                    <a:pt x="2951" y="2209"/>
                  </a:lnTo>
                  <a:lnTo>
                    <a:pt x="1863" y="3573"/>
                  </a:lnTo>
                  <a:cubicBezTo>
                    <a:pt x="1808" y="3629"/>
                    <a:pt x="1753" y="3666"/>
                    <a:pt x="1697" y="3666"/>
                  </a:cubicBezTo>
                  <a:cubicBezTo>
                    <a:pt x="1623" y="3666"/>
                    <a:pt x="1568" y="3629"/>
                    <a:pt x="1531" y="3555"/>
                  </a:cubicBezTo>
                  <a:lnTo>
                    <a:pt x="222" y="2043"/>
                  </a:lnTo>
                  <a:cubicBezTo>
                    <a:pt x="130" y="1932"/>
                    <a:pt x="93" y="1785"/>
                    <a:pt x="148" y="1656"/>
                  </a:cubicBezTo>
                  <a:lnTo>
                    <a:pt x="665" y="365"/>
                  </a:lnTo>
                  <a:cubicBezTo>
                    <a:pt x="665" y="346"/>
                    <a:pt x="665" y="346"/>
                    <a:pt x="665" y="346"/>
                  </a:cubicBezTo>
                  <a:cubicBezTo>
                    <a:pt x="665" y="236"/>
                    <a:pt x="720" y="143"/>
                    <a:pt x="812" y="125"/>
                  </a:cubicBezTo>
                  <a:cubicBezTo>
                    <a:pt x="838" y="112"/>
                    <a:pt x="862" y="106"/>
                    <a:pt x="884" y="106"/>
                  </a:cubicBezTo>
                  <a:close/>
                  <a:moveTo>
                    <a:pt x="860" y="0"/>
                  </a:moveTo>
                  <a:cubicBezTo>
                    <a:pt x="832" y="0"/>
                    <a:pt x="804" y="5"/>
                    <a:pt x="775" y="14"/>
                  </a:cubicBezTo>
                  <a:cubicBezTo>
                    <a:pt x="665" y="70"/>
                    <a:pt x="572" y="180"/>
                    <a:pt x="554" y="328"/>
                  </a:cubicBezTo>
                  <a:lnTo>
                    <a:pt x="56" y="1619"/>
                  </a:lnTo>
                  <a:cubicBezTo>
                    <a:pt x="1" y="1785"/>
                    <a:pt x="19" y="1969"/>
                    <a:pt x="148" y="2117"/>
                  </a:cubicBezTo>
                  <a:lnTo>
                    <a:pt x="1458" y="3610"/>
                  </a:lnTo>
                  <a:cubicBezTo>
                    <a:pt x="1513" y="3702"/>
                    <a:pt x="1587" y="3758"/>
                    <a:pt x="1697" y="3758"/>
                  </a:cubicBezTo>
                  <a:cubicBezTo>
                    <a:pt x="1789" y="3758"/>
                    <a:pt x="1882" y="3721"/>
                    <a:pt x="1937" y="3629"/>
                  </a:cubicBezTo>
                  <a:lnTo>
                    <a:pt x="3062" y="2246"/>
                  </a:lnTo>
                  <a:cubicBezTo>
                    <a:pt x="3080" y="2227"/>
                    <a:pt x="3080" y="2190"/>
                    <a:pt x="3062" y="2172"/>
                  </a:cubicBezTo>
                  <a:lnTo>
                    <a:pt x="1070" y="107"/>
                  </a:lnTo>
                  <a:cubicBezTo>
                    <a:pt x="1016" y="38"/>
                    <a:pt x="941" y="0"/>
                    <a:pt x="86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1"/>
            <p:cNvSpPr/>
            <p:nvPr/>
          </p:nvSpPr>
          <p:spPr>
            <a:xfrm>
              <a:off x="1042100" y="3370625"/>
              <a:ext cx="101925" cy="105525"/>
            </a:xfrm>
            <a:custGeom>
              <a:avLst/>
              <a:gdLst/>
              <a:ahLst/>
              <a:cxnLst/>
              <a:rect l="l" t="t" r="r" b="b"/>
              <a:pathLst>
                <a:path w="4077" h="4221" extrusionOk="0">
                  <a:moveTo>
                    <a:pt x="3062" y="1"/>
                  </a:moveTo>
                  <a:cubicBezTo>
                    <a:pt x="3012" y="1"/>
                    <a:pt x="2959" y="15"/>
                    <a:pt x="2914" y="45"/>
                  </a:cubicBezTo>
                  <a:lnTo>
                    <a:pt x="1" y="2442"/>
                  </a:lnTo>
                  <a:lnTo>
                    <a:pt x="1716" y="4120"/>
                  </a:lnTo>
                  <a:cubicBezTo>
                    <a:pt x="1800" y="4188"/>
                    <a:pt x="1903" y="4220"/>
                    <a:pt x="2005" y="4220"/>
                  </a:cubicBezTo>
                  <a:cubicBezTo>
                    <a:pt x="2126" y="4220"/>
                    <a:pt x="2244" y="4174"/>
                    <a:pt x="2324" y="4083"/>
                  </a:cubicBezTo>
                  <a:lnTo>
                    <a:pt x="3947" y="2166"/>
                  </a:lnTo>
                  <a:cubicBezTo>
                    <a:pt x="4058" y="2037"/>
                    <a:pt x="4076" y="1834"/>
                    <a:pt x="4002" y="1668"/>
                  </a:cubicBezTo>
                  <a:lnTo>
                    <a:pt x="3228" y="100"/>
                  </a:lnTo>
                  <a:cubicBezTo>
                    <a:pt x="3206" y="34"/>
                    <a:pt x="3137" y="1"/>
                    <a:pt x="3062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1"/>
            <p:cNvSpPr/>
            <p:nvPr/>
          </p:nvSpPr>
          <p:spPr>
            <a:xfrm>
              <a:off x="1040725" y="3369250"/>
              <a:ext cx="104675" cy="108550"/>
            </a:xfrm>
            <a:custGeom>
              <a:avLst/>
              <a:gdLst/>
              <a:ahLst/>
              <a:cxnLst/>
              <a:rect l="l" t="t" r="r" b="b"/>
              <a:pathLst>
                <a:path w="4187" h="4342" extrusionOk="0">
                  <a:moveTo>
                    <a:pt x="3154" y="100"/>
                  </a:moveTo>
                  <a:cubicBezTo>
                    <a:pt x="3191" y="118"/>
                    <a:pt x="3228" y="137"/>
                    <a:pt x="3246" y="174"/>
                  </a:cubicBezTo>
                  <a:lnTo>
                    <a:pt x="4020" y="1760"/>
                  </a:lnTo>
                  <a:cubicBezTo>
                    <a:pt x="4076" y="1889"/>
                    <a:pt x="4057" y="2073"/>
                    <a:pt x="3965" y="2202"/>
                  </a:cubicBezTo>
                  <a:lnTo>
                    <a:pt x="2342" y="4101"/>
                  </a:lnTo>
                  <a:cubicBezTo>
                    <a:pt x="2287" y="4175"/>
                    <a:pt x="2195" y="4231"/>
                    <a:pt x="2103" y="4231"/>
                  </a:cubicBezTo>
                  <a:cubicBezTo>
                    <a:pt x="1992" y="4231"/>
                    <a:pt x="1881" y="4212"/>
                    <a:pt x="1808" y="4138"/>
                  </a:cubicBezTo>
                  <a:lnTo>
                    <a:pt x="130" y="2497"/>
                  </a:lnTo>
                  <a:lnTo>
                    <a:pt x="3006" y="137"/>
                  </a:lnTo>
                  <a:cubicBezTo>
                    <a:pt x="3043" y="118"/>
                    <a:pt x="3080" y="100"/>
                    <a:pt x="3117" y="100"/>
                  </a:cubicBezTo>
                  <a:close/>
                  <a:moveTo>
                    <a:pt x="3106" y="1"/>
                  </a:moveTo>
                  <a:cubicBezTo>
                    <a:pt x="3044" y="1"/>
                    <a:pt x="2992" y="22"/>
                    <a:pt x="2951" y="63"/>
                  </a:cubicBezTo>
                  <a:lnTo>
                    <a:pt x="19" y="2442"/>
                  </a:lnTo>
                  <a:cubicBezTo>
                    <a:pt x="19" y="2460"/>
                    <a:pt x="0" y="2479"/>
                    <a:pt x="0" y="2479"/>
                  </a:cubicBezTo>
                  <a:cubicBezTo>
                    <a:pt x="0" y="2497"/>
                    <a:pt x="19" y="2516"/>
                    <a:pt x="19" y="2534"/>
                  </a:cubicBezTo>
                  <a:lnTo>
                    <a:pt x="1734" y="4212"/>
                  </a:lnTo>
                  <a:cubicBezTo>
                    <a:pt x="1826" y="4286"/>
                    <a:pt x="1937" y="4341"/>
                    <a:pt x="2066" y="4341"/>
                  </a:cubicBezTo>
                  <a:cubicBezTo>
                    <a:pt x="2066" y="4341"/>
                    <a:pt x="2084" y="4323"/>
                    <a:pt x="2103" y="4323"/>
                  </a:cubicBezTo>
                  <a:cubicBezTo>
                    <a:pt x="2232" y="4323"/>
                    <a:pt x="2342" y="4267"/>
                    <a:pt x="2416" y="4175"/>
                  </a:cubicBezTo>
                  <a:lnTo>
                    <a:pt x="4039" y="2257"/>
                  </a:lnTo>
                  <a:cubicBezTo>
                    <a:pt x="4168" y="2110"/>
                    <a:pt x="4186" y="1889"/>
                    <a:pt x="4094" y="1704"/>
                  </a:cubicBezTo>
                  <a:lnTo>
                    <a:pt x="3338" y="137"/>
                  </a:lnTo>
                  <a:cubicBezTo>
                    <a:pt x="3301" y="63"/>
                    <a:pt x="3246" y="26"/>
                    <a:pt x="3172" y="8"/>
                  </a:cubicBezTo>
                  <a:cubicBezTo>
                    <a:pt x="3149" y="3"/>
                    <a:pt x="3127" y="1"/>
                    <a:pt x="3106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1"/>
            <p:cNvSpPr/>
            <p:nvPr/>
          </p:nvSpPr>
          <p:spPr>
            <a:xfrm>
              <a:off x="994625" y="3437200"/>
              <a:ext cx="134625" cy="41975"/>
            </a:xfrm>
            <a:custGeom>
              <a:avLst/>
              <a:gdLst/>
              <a:ahLst/>
              <a:cxnLst/>
              <a:rect l="l" t="t" r="r" b="b"/>
              <a:pathLst>
                <a:path w="5385" h="1679" extrusionOk="0">
                  <a:moveTo>
                    <a:pt x="1992" y="0"/>
                  </a:moveTo>
                  <a:cubicBezTo>
                    <a:pt x="1918" y="19"/>
                    <a:pt x="1863" y="37"/>
                    <a:pt x="1844" y="93"/>
                  </a:cubicBezTo>
                  <a:lnTo>
                    <a:pt x="1052" y="1162"/>
                  </a:lnTo>
                  <a:cubicBezTo>
                    <a:pt x="996" y="1236"/>
                    <a:pt x="904" y="1291"/>
                    <a:pt x="812" y="1291"/>
                  </a:cubicBezTo>
                  <a:cubicBezTo>
                    <a:pt x="720" y="1291"/>
                    <a:pt x="627" y="1254"/>
                    <a:pt x="572" y="1181"/>
                  </a:cubicBezTo>
                  <a:lnTo>
                    <a:pt x="93" y="591"/>
                  </a:lnTo>
                  <a:cubicBezTo>
                    <a:pt x="82" y="569"/>
                    <a:pt x="71" y="560"/>
                    <a:pt x="57" y="560"/>
                  </a:cubicBezTo>
                  <a:cubicBezTo>
                    <a:pt x="46" y="560"/>
                    <a:pt x="34" y="564"/>
                    <a:pt x="19" y="572"/>
                  </a:cubicBezTo>
                  <a:cubicBezTo>
                    <a:pt x="0" y="591"/>
                    <a:pt x="0" y="627"/>
                    <a:pt x="19" y="646"/>
                  </a:cubicBezTo>
                  <a:lnTo>
                    <a:pt x="498" y="1236"/>
                  </a:lnTo>
                  <a:cubicBezTo>
                    <a:pt x="572" y="1328"/>
                    <a:pt x="701" y="1383"/>
                    <a:pt x="812" y="1383"/>
                  </a:cubicBezTo>
                  <a:cubicBezTo>
                    <a:pt x="941" y="1383"/>
                    <a:pt x="1070" y="1328"/>
                    <a:pt x="1144" y="1218"/>
                  </a:cubicBezTo>
                  <a:lnTo>
                    <a:pt x="1918" y="148"/>
                  </a:lnTo>
                  <a:cubicBezTo>
                    <a:pt x="1937" y="130"/>
                    <a:pt x="1955" y="111"/>
                    <a:pt x="1992" y="111"/>
                  </a:cubicBezTo>
                  <a:cubicBezTo>
                    <a:pt x="2003" y="106"/>
                    <a:pt x="2014" y="103"/>
                    <a:pt x="2024" y="103"/>
                  </a:cubicBezTo>
                  <a:cubicBezTo>
                    <a:pt x="2049" y="103"/>
                    <a:pt x="2071" y="117"/>
                    <a:pt x="2084" y="130"/>
                  </a:cubicBezTo>
                  <a:lnTo>
                    <a:pt x="3523" y="1531"/>
                  </a:lnTo>
                  <a:cubicBezTo>
                    <a:pt x="3615" y="1623"/>
                    <a:pt x="3744" y="1679"/>
                    <a:pt x="3891" y="1679"/>
                  </a:cubicBezTo>
                  <a:lnTo>
                    <a:pt x="3910" y="1679"/>
                  </a:lnTo>
                  <a:cubicBezTo>
                    <a:pt x="4057" y="1660"/>
                    <a:pt x="4186" y="1605"/>
                    <a:pt x="4279" y="1476"/>
                  </a:cubicBezTo>
                  <a:lnTo>
                    <a:pt x="5385" y="130"/>
                  </a:lnTo>
                  <a:cubicBezTo>
                    <a:pt x="5385" y="111"/>
                    <a:pt x="5385" y="93"/>
                    <a:pt x="5367" y="74"/>
                  </a:cubicBezTo>
                  <a:cubicBezTo>
                    <a:pt x="5357" y="65"/>
                    <a:pt x="5344" y="60"/>
                    <a:pt x="5330" y="60"/>
                  </a:cubicBezTo>
                  <a:cubicBezTo>
                    <a:pt x="5316" y="60"/>
                    <a:pt x="5302" y="65"/>
                    <a:pt x="5293" y="74"/>
                  </a:cubicBezTo>
                  <a:lnTo>
                    <a:pt x="4205" y="1420"/>
                  </a:lnTo>
                  <a:cubicBezTo>
                    <a:pt x="4131" y="1513"/>
                    <a:pt x="4020" y="1568"/>
                    <a:pt x="3910" y="1568"/>
                  </a:cubicBezTo>
                  <a:cubicBezTo>
                    <a:pt x="3893" y="1570"/>
                    <a:pt x="3876" y="1571"/>
                    <a:pt x="3860" y="1571"/>
                  </a:cubicBezTo>
                  <a:cubicBezTo>
                    <a:pt x="3752" y="1571"/>
                    <a:pt x="3660" y="1521"/>
                    <a:pt x="3596" y="1457"/>
                  </a:cubicBezTo>
                  <a:lnTo>
                    <a:pt x="2158" y="56"/>
                  </a:lnTo>
                  <a:cubicBezTo>
                    <a:pt x="2103" y="19"/>
                    <a:pt x="2047" y="0"/>
                    <a:pt x="1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1"/>
            <p:cNvSpPr/>
            <p:nvPr/>
          </p:nvSpPr>
          <p:spPr>
            <a:xfrm>
              <a:off x="1084525" y="3453800"/>
              <a:ext cx="13400" cy="13400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77" y="93"/>
                  </a:moveTo>
                  <a:cubicBezTo>
                    <a:pt x="369" y="93"/>
                    <a:pt x="443" y="166"/>
                    <a:pt x="443" y="258"/>
                  </a:cubicBezTo>
                  <a:cubicBezTo>
                    <a:pt x="443" y="351"/>
                    <a:pt x="369" y="424"/>
                    <a:pt x="277" y="424"/>
                  </a:cubicBezTo>
                  <a:cubicBezTo>
                    <a:pt x="185" y="424"/>
                    <a:pt x="111" y="351"/>
                    <a:pt x="111" y="258"/>
                  </a:cubicBezTo>
                  <a:cubicBezTo>
                    <a:pt x="111" y="166"/>
                    <a:pt x="185" y="93"/>
                    <a:pt x="277" y="93"/>
                  </a:cubicBezTo>
                  <a:close/>
                  <a:moveTo>
                    <a:pt x="277" y="0"/>
                  </a:moveTo>
                  <a:cubicBezTo>
                    <a:pt x="129" y="0"/>
                    <a:pt x="0" y="111"/>
                    <a:pt x="0" y="258"/>
                  </a:cubicBezTo>
                  <a:cubicBezTo>
                    <a:pt x="0" y="406"/>
                    <a:pt x="129" y="535"/>
                    <a:pt x="277" y="535"/>
                  </a:cubicBezTo>
                  <a:cubicBezTo>
                    <a:pt x="424" y="535"/>
                    <a:pt x="535" y="406"/>
                    <a:pt x="535" y="258"/>
                  </a:cubicBezTo>
                  <a:cubicBezTo>
                    <a:pt x="535" y="111"/>
                    <a:pt x="424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1"/>
            <p:cNvSpPr/>
            <p:nvPr/>
          </p:nvSpPr>
          <p:spPr>
            <a:xfrm>
              <a:off x="1078525" y="3458225"/>
              <a:ext cx="17550" cy="58300"/>
            </a:xfrm>
            <a:custGeom>
              <a:avLst/>
              <a:gdLst/>
              <a:ahLst/>
              <a:cxnLst/>
              <a:rect l="l" t="t" r="r" b="b"/>
              <a:pathLst>
                <a:path w="702" h="2332" extrusionOk="0">
                  <a:moveTo>
                    <a:pt x="470" y="0"/>
                  </a:moveTo>
                  <a:cubicBezTo>
                    <a:pt x="451" y="0"/>
                    <a:pt x="438" y="13"/>
                    <a:pt x="425" y="26"/>
                  </a:cubicBezTo>
                  <a:cubicBezTo>
                    <a:pt x="425" y="63"/>
                    <a:pt x="443" y="81"/>
                    <a:pt x="462" y="100"/>
                  </a:cubicBezTo>
                  <a:cubicBezTo>
                    <a:pt x="480" y="100"/>
                    <a:pt x="517" y="137"/>
                    <a:pt x="517" y="174"/>
                  </a:cubicBezTo>
                  <a:cubicBezTo>
                    <a:pt x="591" y="377"/>
                    <a:pt x="462" y="598"/>
                    <a:pt x="351" y="764"/>
                  </a:cubicBezTo>
                  <a:cubicBezTo>
                    <a:pt x="240" y="948"/>
                    <a:pt x="130" y="1133"/>
                    <a:pt x="74" y="1335"/>
                  </a:cubicBezTo>
                  <a:cubicBezTo>
                    <a:pt x="1" y="1557"/>
                    <a:pt x="19" y="1778"/>
                    <a:pt x="93" y="1962"/>
                  </a:cubicBezTo>
                  <a:cubicBezTo>
                    <a:pt x="203" y="2184"/>
                    <a:pt x="406" y="2331"/>
                    <a:pt x="609" y="2331"/>
                  </a:cubicBezTo>
                  <a:cubicBezTo>
                    <a:pt x="646" y="2331"/>
                    <a:pt x="664" y="2313"/>
                    <a:pt x="664" y="2276"/>
                  </a:cubicBezTo>
                  <a:cubicBezTo>
                    <a:pt x="664" y="2257"/>
                    <a:pt x="646" y="2239"/>
                    <a:pt x="628" y="2239"/>
                  </a:cubicBezTo>
                  <a:cubicBezTo>
                    <a:pt x="443" y="2221"/>
                    <a:pt x="277" y="2110"/>
                    <a:pt x="185" y="1926"/>
                  </a:cubicBezTo>
                  <a:cubicBezTo>
                    <a:pt x="111" y="1760"/>
                    <a:pt x="111" y="1557"/>
                    <a:pt x="167" y="1354"/>
                  </a:cubicBezTo>
                  <a:cubicBezTo>
                    <a:pt x="222" y="1169"/>
                    <a:pt x="332" y="985"/>
                    <a:pt x="425" y="819"/>
                  </a:cubicBezTo>
                  <a:cubicBezTo>
                    <a:pt x="535" y="635"/>
                    <a:pt x="701" y="395"/>
                    <a:pt x="609" y="155"/>
                  </a:cubicBezTo>
                  <a:cubicBezTo>
                    <a:pt x="591" y="81"/>
                    <a:pt x="554" y="26"/>
                    <a:pt x="498" y="8"/>
                  </a:cubicBezTo>
                  <a:cubicBezTo>
                    <a:pt x="488" y="2"/>
                    <a:pt x="478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1"/>
            <p:cNvSpPr/>
            <p:nvPr/>
          </p:nvSpPr>
          <p:spPr>
            <a:xfrm>
              <a:off x="1005225" y="3451500"/>
              <a:ext cx="13850" cy="13375"/>
            </a:xfrm>
            <a:custGeom>
              <a:avLst/>
              <a:gdLst/>
              <a:ahLst/>
              <a:cxnLst/>
              <a:rect l="l" t="t" r="r" b="b"/>
              <a:pathLst>
                <a:path w="554" h="535" extrusionOk="0">
                  <a:moveTo>
                    <a:pt x="277" y="92"/>
                  </a:moveTo>
                  <a:cubicBezTo>
                    <a:pt x="369" y="92"/>
                    <a:pt x="443" y="166"/>
                    <a:pt x="443" y="258"/>
                  </a:cubicBezTo>
                  <a:cubicBezTo>
                    <a:pt x="443" y="350"/>
                    <a:pt x="369" y="424"/>
                    <a:pt x="277" y="424"/>
                  </a:cubicBezTo>
                  <a:cubicBezTo>
                    <a:pt x="185" y="424"/>
                    <a:pt x="111" y="350"/>
                    <a:pt x="111" y="258"/>
                  </a:cubicBezTo>
                  <a:cubicBezTo>
                    <a:pt x="111" y="166"/>
                    <a:pt x="185" y="92"/>
                    <a:pt x="277" y="92"/>
                  </a:cubicBezTo>
                  <a:close/>
                  <a:moveTo>
                    <a:pt x="277" y="0"/>
                  </a:moveTo>
                  <a:cubicBezTo>
                    <a:pt x="130" y="0"/>
                    <a:pt x="1" y="111"/>
                    <a:pt x="1" y="258"/>
                  </a:cubicBezTo>
                  <a:cubicBezTo>
                    <a:pt x="1" y="406"/>
                    <a:pt x="130" y="535"/>
                    <a:pt x="277" y="535"/>
                  </a:cubicBezTo>
                  <a:cubicBezTo>
                    <a:pt x="425" y="535"/>
                    <a:pt x="554" y="406"/>
                    <a:pt x="554" y="258"/>
                  </a:cubicBezTo>
                  <a:cubicBezTo>
                    <a:pt x="554" y="111"/>
                    <a:pt x="425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1"/>
            <p:cNvSpPr/>
            <p:nvPr/>
          </p:nvSpPr>
          <p:spPr>
            <a:xfrm>
              <a:off x="999700" y="3455900"/>
              <a:ext cx="17075" cy="80900"/>
            </a:xfrm>
            <a:custGeom>
              <a:avLst/>
              <a:gdLst/>
              <a:ahLst/>
              <a:cxnLst/>
              <a:rect l="l" t="t" r="r" b="b"/>
              <a:pathLst>
                <a:path w="683" h="3236" extrusionOk="0">
                  <a:moveTo>
                    <a:pt x="460" y="1"/>
                  </a:moveTo>
                  <a:cubicBezTo>
                    <a:pt x="443" y="1"/>
                    <a:pt x="424" y="14"/>
                    <a:pt x="424" y="27"/>
                  </a:cubicBezTo>
                  <a:cubicBezTo>
                    <a:pt x="406" y="45"/>
                    <a:pt x="424" y="82"/>
                    <a:pt x="443" y="101"/>
                  </a:cubicBezTo>
                  <a:cubicBezTo>
                    <a:pt x="461" y="101"/>
                    <a:pt x="498" y="156"/>
                    <a:pt x="517" y="211"/>
                  </a:cubicBezTo>
                  <a:cubicBezTo>
                    <a:pt x="572" y="506"/>
                    <a:pt x="443" y="820"/>
                    <a:pt x="332" y="1078"/>
                  </a:cubicBezTo>
                  <a:cubicBezTo>
                    <a:pt x="222" y="1318"/>
                    <a:pt x="111" y="1576"/>
                    <a:pt x="56" y="1853"/>
                  </a:cubicBezTo>
                  <a:cubicBezTo>
                    <a:pt x="0" y="2166"/>
                    <a:pt x="0" y="2480"/>
                    <a:pt x="92" y="2719"/>
                  </a:cubicBezTo>
                  <a:cubicBezTo>
                    <a:pt x="185" y="3014"/>
                    <a:pt x="388" y="3217"/>
                    <a:pt x="609" y="3236"/>
                  </a:cubicBezTo>
                  <a:cubicBezTo>
                    <a:pt x="627" y="3236"/>
                    <a:pt x="646" y="3217"/>
                    <a:pt x="646" y="3180"/>
                  </a:cubicBezTo>
                  <a:cubicBezTo>
                    <a:pt x="646" y="3162"/>
                    <a:pt x="627" y="3125"/>
                    <a:pt x="609" y="3125"/>
                  </a:cubicBezTo>
                  <a:cubicBezTo>
                    <a:pt x="424" y="3125"/>
                    <a:pt x="258" y="2941"/>
                    <a:pt x="185" y="2682"/>
                  </a:cubicBezTo>
                  <a:cubicBezTo>
                    <a:pt x="111" y="2461"/>
                    <a:pt x="92" y="2166"/>
                    <a:pt x="148" y="1871"/>
                  </a:cubicBezTo>
                  <a:cubicBezTo>
                    <a:pt x="203" y="1594"/>
                    <a:pt x="314" y="1355"/>
                    <a:pt x="424" y="1115"/>
                  </a:cubicBezTo>
                  <a:cubicBezTo>
                    <a:pt x="535" y="875"/>
                    <a:pt x="683" y="525"/>
                    <a:pt x="609" y="193"/>
                  </a:cubicBezTo>
                  <a:cubicBezTo>
                    <a:pt x="590" y="138"/>
                    <a:pt x="553" y="45"/>
                    <a:pt x="480" y="9"/>
                  </a:cubicBezTo>
                  <a:cubicBezTo>
                    <a:pt x="474" y="3"/>
                    <a:pt x="467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1"/>
            <p:cNvSpPr/>
            <p:nvPr/>
          </p:nvSpPr>
          <p:spPr>
            <a:xfrm>
              <a:off x="1116800" y="3366775"/>
              <a:ext cx="21225" cy="58000"/>
            </a:xfrm>
            <a:custGeom>
              <a:avLst/>
              <a:gdLst/>
              <a:ahLst/>
              <a:cxnLst/>
              <a:rect l="l" t="t" r="r" b="b"/>
              <a:pathLst>
                <a:path w="849" h="2320" extrusionOk="0">
                  <a:moveTo>
                    <a:pt x="164" y="1"/>
                  </a:moveTo>
                  <a:cubicBezTo>
                    <a:pt x="152" y="1"/>
                    <a:pt x="138" y="5"/>
                    <a:pt x="129" y="15"/>
                  </a:cubicBezTo>
                  <a:cubicBezTo>
                    <a:pt x="92" y="33"/>
                    <a:pt x="92" y="51"/>
                    <a:pt x="111" y="70"/>
                  </a:cubicBezTo>
                  <a:cubicBezTo>
                    <a:pt x="240" y="236"/>
                    <a:pt x="646" y="1010"/>
                    <a:pt x="719" y="1195"/>
                  </a:cubicBezTo>
                  <a:cubicBezTo>
                    <a:pt x="738" y="1232"/>
                    <a:pt x="738" y="1287"/>
                    <a:pt x="738" y="1324"/>
                  </a:cubicBezTo>
                  <a:cubicBezTo>
                    <a:pt x="756" y="1434"/>
                    <a:pt x="664" y="1545"/>
                    <a:pt x="590" y="1619"/>
                  </a:cubicBezTo>
                  <a:cubicBezTo>
                    <a:pt x="406" y="1840"/>
                    <a:pt x="221" y="2043"/>
                    <a:pt x="19" y="2246"/>
                  </a:cubicBezTo>
                  <a:cubicBezTo>
                    <a:pt x="0" y="2264"/>
                    <a:pt x="0" y="2283"/>
                    <a:pt x="19" y="2320"/>
                  </a:cubicBezTo>
                  <a:lnTo>
                    <a:pt x="74" y="2320"/>
                  </a:lnTo>
                  <a:cubicBezTo>
                    <a:pt x="295" y="2117"/>
                    <a:pt x="498" y="1914"/>
                    <a:pt x="682" y="1693"/>
                  </a:cubicBezTo>
                  <a:cubicBezTo>
                    <a:pt x="756" y="1582"/>
                    <a:pt x="848" y="1471"/>
                    <a:pt x="848" y="1324"/>
                  </a:cubicBezTo>
                  <a:cubicBezTo>
                    <a:pt x="848" y="1269"/>
                    <a:pt x="830" y="1195"/>
                    <a:pt x="811" y="1158"/>
                  </a:cubicBezTo>
                  <a:cubicBezTo>
                    <a:pt x="738" y="973"/>
                    <a:pt x="314" y="181"/>
                    <a:pt x="185" y="15"/>
                  </a:cubicBezTo>
                  <a:cubicBezTo>
                    <a:pt x="185" y="5"/>
                    <a:pt x="17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1"/>
            <p:cNvSpPr/>
            <p:nvPr/>
          </p:nvSpPr>
          <p:spPr>
            <a:xfrm>
              <a:off x="1105275" y="3366775"/>
              <a:ext cx="16600" cy="11900"/>
            </a:xfrm>
            <a:custGeom>
              <a:avLst/>
              <a:gdLst/>
              <a:ahLst/>
              <a:cxnLst/>
              <a:rect l="l" t="t" r="r" b="b"/>
              <a:pathLst>
                <a:path w="664" h="476" extrusionOk="0">
                  <a:moveTo>
                    <a:pt x="627" y="1"/>
                  </a:moveTo>
                  <a:cubicBezTo>
                    <a:pt x="613" y="1"/>
                    <a:pt x="599" y="5"/>
                    <a:pt x="590" y="15"/>
                  </a:cubicBezTo>
                  <a:lnTo>
                    <a:pt x="19" y="383"/>
                  </a:lnTo>
                  <a:cubicBezTo>
                    <a:pt x="0" y="402"/>
                    <a:pt x="0" y="439"/>
                    <a:pt x="19" y="457"/>
                  </a:cubicBezTo>
                  <a:cubicBezTo>
                    <a:pt x="19" y="476"/>
                    <a:pt x="37" y="476"/>
                    <a:pt x="55" y="476"/>
                  </a:cubicBezTo>
                  <a:lnTo>
                    <a:pt x="74" y="476"/>
                  </a:lnTo>
                  <a:lnTo>
                    <a:pt x="646" y="88"/>
                  </a:lnTo>
                  <a:cubicBezTo>
                    <a:pt x="664" y="70"/>
                    <a:pt x="664" y="51"/>
                    <a:pt x="664" y="15"/>
                  </a:cubicBezTo>
                  <a:cubicBezTo>
                    <a:pt x="655" y="5"/>
                    <a:pt x="641" y="1"/>
                    <a:pt x="627" y="1"/>
                  </a:cubicBezTo>
                  <a:close/>
                </a:path>
              </a:pathLst>
            </a:custGeom>
            <a:solidFill>
              <a:srgbClr val="262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1"/>
            <p:cNvSpPr/>
            <p:nvPr/>
          </p:nvSpPr>
          <p:spPr>
            <a:xfrm>
              <a:off x="974350" y="3390900"/>
              <a:ext cx="18450" cy="36175"/>
            </a:xfrm>
            <a:custGeom>
              <a:avLst/>
              <a:gdLst/>
              <a:ahLst/>
              <a:cxnLst/>
              <a:rect l="l" t="t" r="r" b="b"/>
              <a:pathLst>
                <a:path w="738" h="1447" extrusionOk="0">
                  <a:moveTo>
                    <a:pt x="415" y="1"/>
                  </a:moveTo>
                  <a:cubicBezTo>
                    <a:pt x="395" y="1"/>
                    <a:pt x="382" y="14"/>
                    <a:pt x="369" y="27"/>
                  </a:cubicBezTo>
                  <a:cubicBezTo>
                    <a:pt x="258" y="193"/>
                    <a:pt x="166" y="359"/>
                    <a:pt x="92" y="525"/>
                  </a:cubicBezTo>
                  <a:cubicBezTo>
                    <a:pt x="37" y="617"/>
                    <a:pt x="0" y="728"/>
                    <a:pt x="37" y="820"/>
                  </a:cubicBezTo>
                  <a:cubicBezTo>
                    <a:pt x="74" y="875"/>
                    <a:pt x="111" y="912"/>
                    <a:pt x="129" y="930"/>
                  </a:cubicBezTo>
                  <a:lnTo>
                    <a:pt x="664" y="1428"/>
                  </a:lnTo>
                  <a:cubicBezTo>
                    <a:pt x="664" y="1447"/>
                    <a:pt x="682" y="1447"/>
                    <a:pt x="682" y="1447"/>
                  </a:cubicBezTo>
                  <a:cubicBezTo>
                    <a:pt x="701" y="1447"/>
                    <a:pt x="719" y="1447"/>
                    <a:pt x="719" y="1428"/>
                  </a:cubicBezTo>
                  <a:cubicBezTo>
                    <a:pt x="738" y="1410"/>
                    <a:pt x="738" y="1373"/>
                    <a:pt x="719" y="1355"/>
                  </a:cubicBezTo>
                  <a:lnTo>
                    <a:pt x="203" y="857"/>
                  </a:lnTo>
                  <a:cubicBezTo>
                    <a:pt x="184" y="838"/>
                    <a:pt x="148" y="820"/>
                    <a:pt x="129" y="783"/>
                  </a:cubicBezTo>
                  <a:cubicBezTo>
                    <a:pt x="111" y="728"/>
                    <a:pt x="148" y="635"/>
                    <a:pt x="184" y="562"/>
                  </a:cubicBezTo>
                  <a:cubicBezTo>
                    <a:pt x="258" y="396"/>
                    <a:pt x="350" y="230"/>
                    <a:pt x="443" y="82"/>
                  </a:cubicBezTo>
                  <a:cubicBezTo>
                    <a:pt x="461" y="64"/>
                    <a:pt x="461" y="27"/>
                    <a:pt x="443" y="8"/>
                  </a:cubicBezTo>
                  <a:cubicBezTo>
                    <a:pt x="432" y="3"/>
                    <a:pt x="423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" name="Google Shape;4945;p108"/>
          <p:cNvSpPr txBox="1">
            <a:spLocks noGrp="1"/>
          </p:cNvSpPr>
          <p:nvPr>
            <p:ph type="title"/>
          </p:nvPr>
        </p:nvSpPr>
        <p:spPr>
          <a:xfrm>
            <a:off x="713250" y="68549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Metodologia ASUM-DM</a:t>
            </a:r>
            <a:endParaRPr b="1" dirty="0"/>
          </a:p>
        </p:txBody>
      </p:sp>
      <p:sp>
        <p:nvSpPr>
          <p:cNvPr id="4946" name="Google Shape;4946;p108"/>
          <p:cNvSpPr txBox="1"/>
          <p:nvPr/>
        </p:nvSpPr>
        <p:spPr>
          <a:xfrm>
            <a:off x="713225" y="173252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47" name="Google Shape;4947;p108"/>
          <p:cNvSpPr txBox="1"/>
          <p:nvPr/>
        </p:nvSpPr>
        <p:spPr>
          <a:xfrm>
            <a:off x="1416367" y="1732525"/>
            <a:ext cx="314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Analisis de los datos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50" name="Google Shape;4950;p108"/>
          <p:cNvSpPr txBox="1"/>
          <p:nvPr/>
        </p:nvSpPr>
        <p:spPr>
          <a:xfrm>
            <a:off x="713225" y="292022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51" name="Google Shape;4951;p108"/>
          <p:cNvSpPr txBox="1"/>
          <p:nvPr/>
        </p:nvSpPr>
        <p:spPr>
          <a:xfrm>
            <a:off x="1416367" y="2920225"/>
            <a:ext cx="314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Despliegue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52" name="Google Shape;4952;p108"/>
          <p:cNvSpPr txBox="1"/>
          <p:nvPr/>
        </p:nvSpPr>
        <p:spPr>
          <a:xfrm>
            <a:off x="713225" y="232637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53" name="Google Shape;4953;p108"/>
          <p:cNvSpPr txBox="1"/>
          <p:nvPr/>
        </p:nvSpPr>
        <p:spPr>
          <a:xfrm>
            <a:off x="1407136" y="2326375"/>
            <a:ext cx="314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Diseño del modelo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54" name="Google Shape;4954;p108"/>
          <p:cNvSpPr txBox="1"/>
          <p:nvPr/>
        </p:nvSpPr>
        <p:spPr>
          <a:xfrm>
            <a:off x="713225" y="351407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55" name="Google Shape;4955;p108"/>
          <p:cNvSpPr txBox="1"/>
          <p:nvPr/>
        </p:nvSpPr>
        <p:spPr>
          <a:xfrm>
            <a:off x="1407136" y="3514075"/>
            <a:ext cx="314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Operacion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" name="Picture 2" descr="ASUM-DM: Ein Standard-Prozessmodell für Data Mining und ...">
            <a:extLst>
              <a:ext uri="{FF2B5EF4-FFF2-40B4-BE49-F238E27FC236}">
                <a16:creationId xmlns:a16="http://schemas.microsoft.com/office/drawing/2014/main" id="{7F34F4AA-83E4-2A8A-7862-16FBEE52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771" y="1633517"/>
            <a:ext cx="3605093" cy="275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11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" name="Google Shape;4945;p108"/>
          <p:cNvSpPr txBox="1">
            <a:spLocks noGrp="1"/>
          </p:cNvSpPr>
          <p:nvPr>
            <p:ph type="title"/>
          </p:nvPr>
        </p:nvSpPr>
        <p:spPr>
          <a:xfrm>
            <a:off x="713250" y="68549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de los datos</a:t>
            </a:r>
            <a:endParaRPr b="1" dirty="0"/>
          </a:p>
        </p:txBody>
      </p:sp>
      <p:sp>
        <p:nvSpPr>
          <p:cNvPr id="4946" name="Google Shape;4946;p108"/>
          <p:cNvSpPr txBox="1"/>
          <p:nvPr/>
        </p:nvSpPr>
        <p:spPr>
          <a:xfrm>
            <a:off x="713225" y="173252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47" name="Google Shape;4947;p108"/>
          <p:cNvSpPr txBox="1"/>
          <p:nvPr/>
        </p:nvSpPr>
        <p:spPr>
          <a:xfrm>
            <a:off x="1416367" y="1732525"/>
            <a:ext cx="314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Correccion de los datos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50" name="Google Shape;4950;p108"/>
          <p:cNvSpPr txBox="1"/>
          <p:nvPr/>
        </p:nvSpPr>
        <p:spPr>
          <a:xfrm>
            <a:off x="713225" y="292022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51" name="Google Shape;4951;p108"/>
          <p:cNvSpPr txBox="1"/>
          <p:nvPr/>
        </p:nvSpPr>
        <p:spPr>
          <a:xfrm>
            <a:off x="1416367" y="2920225"/>
            <a:ext cx="314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Conversion de las variables categoricas 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52" name="Google Shape;4952;p108"/>
          <p:cNvSpPr txBox="1"/>
          <p:nvPr/>
        </p:nvSpPr>
        <p:spPr>
          <a:xfrm>
            <a:off x="713225" y="232637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53" name="Google Shape;4953;p108"/>
          <p:cNvSpPr txBox="1"/>
          <p:nvPr/>
        </p:nvSpPr>
        <p:spPr>
          <a:xfrm>
            <a:off x="1407136" y="2326375"/>
            <a:ext cx="314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Seleccion de las variables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54" name="Google Shape;4954;p108"/>
          <p:cNvSpPr txBox="1"/>
          <p:nvPr/>
        </p:nvSpPr>
        <p:spPr>
          <a:xfrm>
            <a:off x="713225" y="351407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55" name="Google Shape;4955;p108"/>
          <p:cNvSpPr txBox="1"/>
          <p:nvPr/>
        </p:nvSpPr>
        <p:spPr>
          <a:xfrm>
            <a:off x="1407136" y="3514075"/>
            <a:ext cx="314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Normalizacion de los datos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3DD39A-1A92-D268-BA4C-3568F7FA4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420" y="1711281"/>
            <a:ext cx="32194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áfico&#10;&#10;Descripción generada automáticamente">
            <a:extLst>
              <a:ext uri="{FF2B5EF4-FFF2-40B4-BE49-F238E27FC236}">
                <a16:creationId xmlns:a16="http://schemas.microsoft.com/office/drawing/2014/main" id="{DD8D386B-6686-B7AA-F285-BB15E5C7F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87" y="2920225"/>
            <a:ext cx="3338879" cy="12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76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p8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Modelado y evaluacion</a:t>
            </a:r>
            <a:endParaRPr b="1" dirty="0"/>
          </a:p>
        </p:txBody>
      </p:sp>
      <p:pic>
        <p:nvPicPr>
          <p:cNvPr id="4113" name="Picture 4112">
            <a:extLst>
              <a:ext uri="{FF2B5EF4-FFF2-40B4-BE49-F238E27FC236}">
                <a16:creationId xmlns:a16="http://schemas.microsoft.com/office/drawing/2014/main" id="{7A972316-50F2-F7A5-3E31-F5D2E2EA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71" y="1712752"/>
            <a:ext cx="3801005" cy="2305372"/>
          </a:xfrm>
          <a:prstGeom prst="rect">
            <a:avLst/>
          </a:prstGeom>
        </p:spPr>
      </p:pic>
      <p:pic>
        <p:nvPicPr>
          <p:cNvPr id="4115" name="Picture 4114">
            <a:extLst>
              <a:ext uri="{FF2B5EF4-FFF2-40B4-BE49-F238E27FC236}">
                <a16:creationId xmlns:a16="http://schemas.microsoft.com/office/drawing/2014/main" id="{D097F6B0-FC68-F0BB-9A10-CB903A53C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540" y="1684173"/>
            <a:ext cx="3829584" cy="2333951"/>
          </a:xfrm>
          <a:prstGeom prst="rect">
            <a:avLst/>
          </a:prstGeom>
        </p:spPr>
      </p:pic>
      <p:sp>
        <p:nvSpPr>
          <p:cNvPr id="4118" name="Google Shape;4132;p81">
            <a:extLst>
              <a:ext uri="{FF2B5EF4-FFF2-40B4-BE49-F238E27FC236}">
                <a16:creationId xmlns:a16="http://schemas.microsoft.com/office/drawing/2014/main" id="{D0071F2E-CC19-8271-D5FD-B3F4534624E0}"/>
              </a:ext>
            </a:extLst>
          </p:cNvPr>
          <p:cNvSpPr txBox="1">
            <a:spLocks/>
          </p:cNvSpPr>
          <p:nvPr/>
        </p:nvSpPr>
        <p:spPr>
          <a:xfrm>
            <a:off x="2008626" y="4052076"/>
            <a:ext cx="3858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s-CO" sz="1500" b="1" dirty="0"/>
              <a:t>Entrenamiento</a:t>
            </a:r>
            <a:endParaRPr lang="en-US" sz="1500" b="1" dirty="0"/>
          </a:p>
        </p:txBody>
      </p:sp>
      <p:sp>
        <p:nvSpPr>
          <p:cNvPr id="4119" name="Google Shape;4132;p81">
            <a:extLst>
              <a:ext uri="{FF2B5EF4-FFF2-40B4-BE49-F238E27FC236}">
                <a16:creationId xmlns:a16="http://schemas.microsoft.com/office/drawing/2014/main" id="{B839EE8D-188B-86DB-17F8-CD62D756AA7E}"/>
              </a:ext>
            </a:extLst>
          </p:cNvPr>
          <p:cNvSpPr txBox="1">
            <a:spLocks/>
          </p:cNvSpPr>
          <p:nvPr/>
        </p:nvSpPr>
        <p:spPr>
          <a:xfrm>
            <a:off x="6250426" y="4052076"/>
            <a:ext cx="3858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s-CO" sz="1500" b="1" dirty="0"/>
              <a:t>Prueba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429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" name="Google Shape;4945;p108"/>
          <p:cNvSpPr txBox="1">
            <a:spLocks noGrp="1"/>
          </p:cNvSpPr>
          <p:nvPr>
            <p:ph type="title"/>
          </p:nvPr>
        </p:nvSpPr>
        <p:spPr>
          <a:xfrm>
            <a:off x="713250" y="68549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Despliegue</a:t>
            </a:r>
            <a:endParaRPr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34A5A66-F700-95F2-C7DB-4EBC4E9C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93" y="1650173"/>
            <a:ext cx="8678169" cy="23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" name="Google Shape;4945;p108"/>
          <p:cNvSpPr txBox="1">
            <a:spLocks noGrp="1"/>
          </p:cNvSpPr>
          <p:nvPr>
            <p:ph type="title"/>
          </p:nvPr>
        </p:nvSpPr>
        <p:spPr>
          <a:xfrm>
            <a:off x="713250" y="68549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Operacion v1</a:t>
            </a:r>
            <a:endParaRPr b="1" dirty="0"/>
          </a:p>
        </p:txBody>
      </p:sp>
      <p:sp>
        <p:nvSpPr>
          <p:cNvPr id="4946" name="Google Shape;4946;p108"/>
          <p:cNvSpPr txBox="1"/>
          <p:nvPr/>
        </p:nvSpPr>
        <p:spPr>
          <a:xfrm>
            <a:off x="713225" y="173252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47" name="Google Shape;4947;p108"/>
          <p:cNvSpPr txBox="1"/>
          <p:nvPr/>
        </p:nvSpPr>
        <p:spPr>
          <a:xfrm>
            <a:off x="1416366" y="1732525"/>
            <a:ext cx="493064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Conexion de la plataforma Asesores con la herramienta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50" name="Google Shape;4950;p108"/>
          <p:cNvSpPr txBox="1"/>
          <p:nvPr/>
        </p:nvSpPr>
        <p:spPr>
          <a:xfrm>
            <a:off x="713225" y="292022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51" name="Google Shape;4951;p108"/>
          <p:cNvSpPr txBox="1"/>
          <p:nvPr/>
        </p:nvSpPr>
        <p:spPr>
          <a:xfrm>
            <a:off x="1416366" y="2920225"/>
            <a:ext cx="409308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Reporte de satisfacción con la herramienta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52" name="Google Shape;4952;p108"/>
          <p:cNvSpPr txBox="1"/>
          <p:nvPr/>
        </p:nvSpPr>
        <p:spPr>
          <a:xfrm>
            <a:off x="713225" y="232637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53" name="Google Shape;4953;p108"/>
          <p:cNvSpPr txBox="1"/>
          <p:nvPr/>
        </p:nvSpPr>
        <p:spPr>
          <a:xfrm>
            <a:off x="1407135" y="2326375"/>
            <a:ext cx="446346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Acceso por medio de las credenciales institucionales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54" name="Google Shape;4954;p108"/>
          <p:cNvSpPr txBox="1"/>
          <p:nvPr/>
        </p:nvSpPr>
        <p:spPr>
          <a:xfrm>
            <a:off x="713225" y="3514075"/>
            <a:ext cx="701700" cy="484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3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55" name="Google Shape;4955;p108"/>
          <p:cNvSpPr txBox="1"/>
          <p:nvPr/>
        </p:nvSpPr>
        <p:spPr>
          <a:xfrm>
            <a:off x="1407135" y="3514075"/>
            <a:ext cx="421757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Correccion de bugs y mejoras en el modelo</a:t>
            </a:r>
            <a:endParaRPr sz="17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074" name="Picture 2" descr="Increment Icons - Free SVG &amp; PNG Increment Images - Noun Project">
            <a:extLst>
              <a:ext uri="{FF2B5EF4-FFF2-40B4-BE49-F238E27FC236}">
                <a16:creationId xmlns:a16="http://schemas.microsoft.com/office/drawing/2014/main" id="{C9E4B7C1-ECC3-15DB-6173-817BE4388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96" y="1144625"/>
            <a:ext cx="3205607" cy="320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0" name="Google Shape;3710;p6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ace Grotesk Light"/>
                <a:ea typeface="Space Grotesk Light"/>
                <a:cs typeface="Space Grotesk Light"/>
                <a:sym typeface="Space Grotesk Light"/>
              </a:rPr>
              <a:t>Aspectos a mejorar</a:t>
            </a:r>
            <a:endParaRPr b="1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711" name="Google Shape;3711;p63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Calidad de datos</a:t>
            </a:r>
            <a:endParaRPr dirty="0"/>
          </a:p>
        </p:txBody>
      </p:sp>
      <p:sp>
        <p:nvSpPr>
          <p:cNvPr id="3712" name="Google Shape;3712;p63"/>
          <p:cNvSpPr txBox="1">
            <a:spLocks noGrp="1"/>
          </p:cNvSpPr>
          <p:nvPr>
            <p:ph type="title" idx="2"/>
          </p:nvPr>
        </p:nvSpPr>
        <p:spPr>
          <a:xfrm>
            <a:off x="730301" y="1711675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13" name="Google Shape;3713;p63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debe mejorar la imputacion de datos para mejorar el modelo</a:t>
            </a:r>
            <a:endParaRPr dirty="0"/>
          </a:p>
        </p:txBody>
      </p:sp>
      <p:sp>
        <p:nvSpPr>
          <p:cNvPr id="3714" name="Google Shape;3714;p63"/>
          <p:cNvSpPr txBox="1">
            <a:spLocks noGrp="1"/>
          </p:cNvSpPr>
          <p:nvPr>
            <p:ph type="title" idx="3"/>
          </p:nvPr>
        </p:nvSpPr>
        <p:spPr>
          <a:xfrm>
            <a:off x="3771200" y="3056526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Adicionar mas datos</a:t>
            </a:r>
            <a:endParaRPr dirty="0"/>
          </a:p>
        </p:txBody>
      </p:sp>
      <p:sp>
        <p:nvSpPr>
          <p:cNvPr id="3715" name="Google Shape;3715;p63"/>
          <p:cNvSpPr txBox="1">
            <a:spLocks noGrp="1"/>
          </p:cNvSpPr>
          <p:nvPr>
            <p:ph type="title" idx="4"/>
          </p:nvPr>
        </p:nvSpPr>
        <p:spPr>
          <a:xfrm>
            <a:off x="2995146" y="3208926"/>
            <a:ext cx="776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16" name="Google Shape;3716;p63"/>
          <p:cNvSpPr txBox="1">
            <a:spLocks noGrp="1"/>
          </p:cNvSpPr>
          <p:nvPr>
            <p:ph type="subTitle" idx="5"/>
          </p:nvPr>
        </p:nvSpPr>
        <p:spPr>
          <a:xfrm>
            <a:off x="3771191" y="3493801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Adicionar mas datos como reportes en centrales de riesgo que puedan ayudar a predecir el perfil del usuario</a:t>
            </a:r>
            <a:endParaRPr dirty="0"/>
          </a:p>
        </p:txBody>
      </p:sp>
      <p:sp>
        <p:nvSpPr>
          <p:cNvPr id="3717" name="Google Shape;3717;p63"/>
          <p:cNvSpPr txBox="1">
            <a:spLocks noGrp="1"/>
          </p:cNvSpPr>
          <p:nvPr>
            <p:ph type="title" idx="6"/>
          </p:nvPr>
        </p:nvSpPr>
        <p:spPr>
          <a:xfrm>
            <a:off x="5519359" y="1534976"/>
            <a:ext cx="257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Desbalanceo</a:t>
            </a:r>
            <a:endParaRPr dirty="0"/>
          </a:p>
        </p:txBody>
      </p:sp>
      <p:sp>
        <p:nvSpPr>
          <p:cNvPr id="3718" name="Google Shape;3718;p63"/>
          <p:cNvSpPr txBox="1">
            <a:spLocks noGrp="1"/>
          </p:cNvSpPr>
          <p:nvPr>
            <p:ph type="title" idx="7"/>
          </p:nvPr>
        </p:nvSpPr>
        <p:spPr>
          <a:xfrm>
            <a:off x="4756083" y="1687376"/>
            <a:ext cx="77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9" name="Google Shape;3719;p63"/>
          <p:cNvSpPr txBox="1">
            <a:spLocks noGrp="1"/>
          </p:cNvSpPr>
          <p:nvPr>
            <p:ph type="subTitle" idx="8"/>
          </p:nvPr>
        </p:nvSpPr>
        <p:spPr>
          <a:xfrm>
            <a:off x="5519351" y="1972251"/>
            <a:ext cx="25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 clases estaban desbalanceadas lo cual sesga el modelo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141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Space Grotesk Medium</vt:lpstr>
      <vt:lpstr>Space Grotesk</vt:lpstr>
      <vt:lpstr>Dosis</vt:lpstr>
      <vt:lpstr>Space Grotesk Light</vt:lpstr>
      <vt:lpstr>Big Data Science Consulting Toolkit by Slidesgo</vt:lpstr>
      <vt:lpstr>Banco Seneca Segmentacion de clientes para perfil crediticio</vt:lpstr>
      <vt:lpstr>Metodologia ASUM-DM</vt:lpstr>
      <vt:lpstr>Analisis de los datos</vt:lpstr>
      <vt:lpstr>Modelado y evaluacion</vt:lpstr>
      <vt:lpstr>Despliegue</vt:lpstr>
      <vt:lpstr>Operacion v1</vt:lpstr>
      <vt:lpstr>Aspectos a mejorar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Seneca Segmentacion de clientes para perfil crediticio</dc:title>
  <dc:creator>Lucas Ibarra</dc:creator>
  <cp:lastModifiedBy>Juan Lucas Ibarra Sierra</cp:lastModifiedBy>
  <cp:revision>4</cp:revision>
  <dcterms:modified xsi:type="dcterms:W3CDTF">2022-12-01T02:40:35Z</dcterms:modified>
</cp:coreProperties>
</file>