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BD21-75A8-48E0-94FB-CBCEA7B2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EC5C-A739-4022-BFC2-F5F19ED8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4C3D-7997-4E31-AAF5-E9E3F7E0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41D6-C311-42B7-8EDD-A546D23B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99CA-185A-4369-8AC1-EF4851C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DEEA-8B77-4E3D-8B75-073CD78D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1A68-C5EB-4BD3-B803-725D0ED9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777B-141A-49A7-AA16-8A59CC4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525C-1399-4E0D-9439-5425C04D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2976-9C29-4D36-9285-48D9A6A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A3817-A60C-4563-AF1A-CC3FD0DC8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6D36-5798-4634-9A1C-13D11F44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0E75-3393-46D1-990A-C1889BD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6E8E-AB41-4776-8844-B85354F9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41B8-2478-43E8-ADE7-F0585B92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9AFE-62E6-47F2-8CD5-272D0DE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A7E0-73CC-457B-B606-11DF305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64AD-7151-479D-B851-1C555BF2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6CF5-12BA-4602-903B-3FA4D0B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FEFD-0806-4939-9EBB-339806D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328B-EBA4-4615-A987-D91B1B12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71D4-78CA-4238-9E56-88970C95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14AF-9E9E-4B34-BC99-98E0B952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063B-EC1D-456D-AF12-8157BDA4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A006-729C-4460-9B27-533C63C3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C33C-589D-419E-98DC-17688330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D127-75B5-4664-970A-5F034B764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6BFD1-2F6C-402A-8EF3-40A7727A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0A21-01E0-403A-830B-54ED7561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5097-46FB-4188-9567-A75C86DF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10E90-B99C-47F2-A2ED-36D171A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9814-F00E-4F02-B956-21728F25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F22B-8A88-4C09-B093-07354A77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495BF-9F25-461A-802A-5B8F563D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DFA1E-B3A2-451D-994A-D68ED14FE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F530D-E30A-4D68-9119-4C5FD629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E9219-CC62-4A9B-9942-AFA4FFF1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479C4-8840-489E-BFAA-5960D56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920F-99EE-4DD7-BFA8-C69BEC4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F76B-F95A-4103-A18F-DBC6F59D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9A79D-012D-43DD-A53E-131180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FAB77-F97A-4813-A7BA-0C42A95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5CBC-898C-4DA1-B557-823EC8A9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E3D71-6CA2-4E5A-A6A0-6659581A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C323-B256-4F08-88F3-9A6BB169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F06B-6AC8-4F2A-8229-1A3CAED4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8C6A-49D1-45EA-B5CD-4DE59649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306C-08E6-4064-BE0C-F5B74D20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E2F2C-1E1D-41F7-9C32-0FFD11AC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A8B8-2321-4164-80C5-8066904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67D9-8969-4446-9B7C-45096BB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F66C-BA99-471E-9F0C-1FD8DE6D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3A1C-C762-4A36-B8D4-1BF569ED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0C2CE-55C1-43AE-B20B-A0F1FF27D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10609-B935-40D9-B197-560D3166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8878-7528-415E-B092-DF945C55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CB10-64C7-46AC-8D35-4D274DE2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25C7-90BB-4CA1-9EAA-9524A37C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6739B-5D76-47C2-892E-F2607312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D8D-2147-4727-B58D-144439AE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CD9B-3D1B-4C13-AE1F-22B3B20A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25F39-4F70-4C90-950C-C0885357E7C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C54D-FA82-485C-9D8B-F0B466367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F0B4-DED0-4B6D-9F2C-505BD332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D36F-FCF9-4C9C-AB3A-E83741D0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04D4-70B2-479C-9491-7F1279E0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135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B49-FA12-4794-B986-DF8B3FF8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1CEF-A48D-42C9-95C6-67DCC416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object-oriented programming</a:t>
            </a:r>
          </a:p>
          <a:p>
            <a:r>
              <a:rPr lang="en-US" dirty="0"/>
              <a:t>Allows you to define a child class that reuses (inherits), extends, or modifies the behavior of a parent class</a:t>
            </a:r>
          </a:p>
          <a:p>
            <a:r>
              <a:rPr lang="en-US" dirty="0"/>
              <a:t>The class whose members are inherited is called the </a:t>
            </a:r>
            <a:r>
              <a:rPr lang="en-US" i="1" dirty="0"/>
              <a:t>base class</a:t>
            </a:r>
            <a:r>
              <a:rPr lang="en-US" dirty="0"/>
              <a:t>.</a:t>
            </a:r>
          </a:p>
          <a:p>
            <a:r>
              <a:rPr lang="en-US" dirty="0"/>
              <a:t>The class that inherits the members of the base class is called the </a:t>
            </a:r>
            <a:r>
              <a:rPr lang="en-US" i="1" dirty="0"/>
              <a:t>derived class</a:t>
            </a:r>
            <a:r>
              <a:rPr lang="en-US" dirty="0"/>
              <a:t> or </a:t>
            </a:r>
            <a:r>
              <a:rPr lang="en-US" i="1" dirty="0"/>
              <a:t>sub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DF5F-AD23-44C9-B6C6-AA9AFBB5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410411"/>
            <a:ext cx="10515600" cy="592093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Example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Engineer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YearsOfExperience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AttendStandUp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(){…}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Developer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Engineer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DevelopFeature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(){…}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CreateBug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QA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Engineer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TestFeature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StressLevel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QA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x.AttendStandUp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works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x.TestFeature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works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Developer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y.AttendStandUp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works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y.TestFeature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does not compile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28F7-EA13-43C2-A00B-0993C409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virtual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override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base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E707-1A52-4D80-AD9B-FE52F20D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virtual</a:t>
            </a:r>
            <a:r>
              <a:rPr lang="en-US" dirty="0"/>
              <a:t> keyword in a base class to indicate a member can be </a:t>
            </a:r>
            <a:r>
              <a:rPr lang="en-US" i="1" dirty="0"/>
              <a:t>overridden</a:t>
            </a:r>
            <a:endParaRPr lang="en-US" dirty="0"/>
          </a:p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override</a:t>
            </a:r>
            <a:r>
              <a:rPr lang="en-US" dirty="0"/>
              <a:t> keyword in a sub class to re-implement an overridable member</a:t>
            </a:r>
          </a:p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base</a:t>
            </a:r>
            <a:r>
              <a:rPr lang="en-US" dirty="0"/>
              <a:t> keyword in a subclass to access the base class implementation</a:t>
            </a:r>
          </a:p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abstract</a:t>
            </a:r>
            <a:r>
              <a:rPr lang="en-US" dirty="0"/>
              <a:t> keyword on a class to indicate the class cannot be instantiated and must be inherited. Use on a method or property in an abstract class to declare without implementation, must be implemented in subclass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9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6ADB-2C02-44FB-8B7A-66F790790E53}"/>
              </a:ext>
            </a:extLst>
          </p:cNvPr>
          <p:cNvSpPr txBox="1">
            <a:spLocks/>
          </p:cNvSpPr>
          <p:nvPr/>
        </p:nvSpPr>
        <p:spPr>
          <a:xfrm>
            <a:off x="838200" y="256032"/>
            <a:ext cx="10515600" cy="59209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Example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Plant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HasLeafs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Maple 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HasLeafs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Season.Crrent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"Autumn"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.GetColor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doesn't compile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y.HasLeafs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y.GetColor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"Red", if autumn, "Green" if not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Inheritance</vt:lpstr>
      <vt:lpstr>Inheritance</vt:lpstr>
      <vt:lpstr>PowerPoint Presentation</vt:lpstr>
      <vt:lpstr>virtual, override, base, abstract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creator>Lien, John</dc:creator>
  <cp:lastModifiedBy>Lien, John</cp:lastModifiedBy>
  <cp:revision>16</cp:revision>
  <dcterms:created xsi:type="dcterms:W3CDTF">2019-09-18T21:04:11Z</dcterms:created>
  <dcterms:modified xsi:type="dcterms:W3CDTF">2019-09-18T22:43:13Z</dcterms:modified>
</cp:coreProperties>
</file>