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320" r:id="rId5"/>
    <p:sldId id="317" r:id="rId6"/>
    <p:sldId id="321" r:id="rId7"/>
    <p:sldId id="318" r:id="rId8"/>
    <p:sldId id="319" r:id="rId9"/>
    <p:sldId id="315" r:id="rId10"/>
    <p:sldId id="322" r:id="rId11"/>
    <p:sldId id="316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10F0A364-8DE2-491C-BECC-5AAFA51EEAAF}">
          <p14:sldIdLst/>
        </p14:section>
        <p14:section name="Standaardsectie" id="{354B1E28-9937-4234-A544-A04636B02D50}">
          <p14:sldIdLst>
            <p14:sldId id="320"/>
            <p14:sldId id="317"/>
            <p14:sldId id="321"/>
            <p14:sldId id="318"/>
            <p14:sldId id="319"/>
            <p14:sldId id="315"/>
            <p14:sldId id="322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6F1A1-6755-4D67-8B82-56FA15A11FFF}" v="26" dt="2019-08-07T20:45:51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80468" autoAdjust="0"/>
  </p:normalViewPr>
  <p:slideViewPr>
    <p:cSldViewPr snapToGrid="0">
      <p:cViewPr varScale="1">
        <p:scale>
          <a:sx n="52" d="100"/>
          <a:sy n="52" d="100"/>
        </p:scale>
        <p:origin x="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PRTZ | Dick Van Hirtum" userId="95d0d260-9678-4215-805a-1a37489a6c73" providerId="ADAL" clId="{A0898F49-E2DE-40DF-9AF2-86A1DFDB3391}"/>
    <pc:docChg chg="undo custSel addSld delSld modSld sldOrd modSection">
      <pc:chgData name="XPRTZ | Dick Van Hirtum" userId="95d0d260-9678-4215-805a-1a37489a6c73" providerId="ADAL" clId="{A0898F49-E2DE-40DF-9AF2-86A1DFDB3391}" dt="2019-08-07T20:49:42.400" v="2884" actId="478"/>
      <pc:docMkLst>
        <pc:docMk/>
      </pc:docMkLst>
      <pc:sldChg chg="delSp modSp">
        <pc:chgData name="XPRTZ | Dick Van Hirtum" userId="95d0d260-9678-4215-805a-1a37489a6c73" providerId="ADAL" clId="{A0898F49-E2DE-40DF-9AF2-86A1DFDB3391}" dt="2019-08-07T20:49:42.400" v="2884" actId="478"/>
        <pc:sldMkLst>
          <pc:docMk/>
          <pc:sldMk cId="655419055" sldId="261"/>
        </pc:sldMkLst>
        <pc:spChg chg="mod">
          <ac:chgData name="XPRTZ | Dick Van Hirtum" userId="95d0d260-9678-4215-805a-1a37489a6c73" providerId="ADAL" clId="{A0898F49-E2DE-40DF-9AF2-86A1DFDB3391}" dt="2019-08-07T20:49:36.339" v="2883" actId="20577"/>
          <ac:spMkLst>
            <pc:docMk/>
            <pc:sldMk cId="655419055" sldId="261"/>
            <ac:spMk id="2" creationId="{3590980E-EDEC-4F59-8FF3-EF4E42B41E3D}"/>
          </ac:spMkLst>
        </pc:spChg>
        <pc:spChg chg="del">
          <ac:chgData name="XPRTZ | Dick Van Hirtum" userId="95d0d260-9678-4215-805a-1a37489a6c73" providerId="ADAL" clId="{A0898F49-E2DE-40DF-9AF2-86A1DFDB3391}" dt="2019-08-07T20:49:42.400" v="2884" actId="478"/>
          <ac:spMkLst>
            <pc:docMk/>
            <pc:sldMk cId="655419055" sldId="261"/>
            <ac:spMk id="3" creationId="{7EE37B5B-FCFE-435E-8F1F-7C2D5A696BAC}"/>
          </ac:spMkLst>
        </pc:spChg>
      </pc:sldChg>
      <pc:sldChg chg="modSp">
        <pc:chgData name="XPRTZ | Dick Van Hirtum" userId="95d0d260-9678-4215-805a-1a37489a6c73" providerId="ADAL" clId="{A0898F49-E2DE-40DF-9AF2-86A1DFDB3391}" dt="2019-08-07T19:52:32.312" v="121" actId="20577"/>
        <pc:sldMkLst>
          <pc:docMk/>
          <pc:sldMk cId="1176433121" sldId="286"/>
        </pc:sldMkLst>
        <pc:spChg chg="mod">
          <ac:chgData name="XPRTZ | Dick Van Hirtum" userId="95d0d260-9678-4215-805a-1a37489a6c73" providerId="ADAL" clId="{A0898F49-E2DE-40DF-9AF2-86A1DFDB3391}" dt="2019-08-07T19:52:32.312" v="121" actId="20577"/>
          <ac:spMkLst>
            <pc:docMk/>
            <pc:sldMk cId="1176433121" sldId="286"/>
            <ac:spMk id="3" creationId="{6D642335-5085-4EB8-9BA4-A12A6249D7EC}"/>
          </ac:spMkLst>
        </pc:spChg>
      </pc:sldChg>
      <pc:sldChg chg="del">
        <pc:chgData name="XPRTZ | Dick Van Hirtum" userId="95d0d260-9678-4215-805a-1a37489a6c73" providerId="ADAL" clId="{A0898F49-E2DE-40DF-9AF2-86A1DFDB3391}" dt="2019-08-07T19:56:42.115" v="228" actId="2696"/>
        <pc:sldMkLst>
          <pc:docMk/>
          <pc:sldMk cId="3547241134" sldId="288"/>
        </pc:sldMkLst>
      </pc:sldChg>
      <pc:sldChg chg="del">
        <pc:chgData name="XPRTZ | Dick Van Hirtum" userId="95d0d260-9678-4215-805a-1a37489a6c73" providerId="ADAL" clId="{A0898F49-E2DE-40DF-9AF2-86A1DFDB3391}" dt="2019-08-07T19:56:42.984" v="229" actId="2696"/>
        <pc:sldMkLst>
          <pc:docMk/>
          <pc:sldMk cId="1054260471" sldId="289"/>
        </pc:sldMkLst>
      </pc:sldChg>
      <pc:sldChg chg="del">
        <pc:chgData name="XPRTZ | Dick Van Hirtum" userId="95d0d260-9678-4215-805a-1a37489a6c73" providerId="ADAL" clId="{A0898F49-E2DE-40DF-9AF2-86A1DFDB3391}" dt="2019-08-07T19:56:38.630" v="224" actId="2696"/>
        <pc:sldMkLst>
          <pc:docMk/>
          <pc:sldMk cId="1150041497" sldId="290"/>
        </pc:sldMkLst>
      </pc:sldChg>
      <pc:sldChg chg="del">
        <pc:chgData name="XPRTZ | Dick Van Hirtum" userId="95d0d260-9678-4215-805a-1a37489a6c73" providerId="ADAL" clId="{A0898F49-E2DE-40DF-9AF2-86A1DFDB3391}" dt="2019-08-07T19:56:36.602" v="223" actId="2696"/>
        <pc:sldMkLst>
          <pc:docMk/>
          <pc:sldMk cId="4044852514" sldId="291"/>
        </pc:sldMkLst>
      </pc:sldChg>
      <pc:sldChg chg="del">
        <pc:chgData name="XPRTZ | Dick Van Hirtum" userId="95d0d260-9678-4215-805a-1a37489a6c73" providerId="ADAL" clId="{A0898F49-E2DE-40DF-9AF2-86A1DFDB3391}" dt="2019-08-07T19:53:10.102" v="124" actId="2696"/>
        <pc:sldMkLst>
          <pc:docMk/>
          <pc:sldMk cId="2551226339" sldId="292"/>
        </pc:sldMkLst>
      </pc:sldChg>
      <pc:sldChg chg="del">
        <pc:chgData name="XPRTZ | Dick Van Hirtum" userId="95d0d260-9678-4215-805a-1a37489a6c73" providerId="ADAL" clId="{A0898F49-E2DE-40DF-9AF2-86A1DFDB3391}" dt="2019-08-07T19:56:39.515" v="225" actId="2696"/>
        <pc:sldMkLst>
          <pc:docMk/>
          <pc:sldMk cId="3698606145" sldId="293"/>
        </pc:sldMkLst>
      </pc:sldChg>
      <pc:sldChg chg="del">
        <pc:chgData name="XPRTZ | Dick Van Hirtum" userId="95d0d260-9678-4215-805a-1a37489a6c73" providerId="ADAL" clId="{A0898F49-E2DE-40DF-9AF2-86A1DFDB3391}" dt="2019-08-07T19:56:40.321" v="226" actId="2696"/>
        <pc:sldMkLst>
          <pc:docMk/>
          <pc:sldMk cId="3470515899" sldId="294"/>
        </pc:sldMkLst>
      </pc:sldChg>
      <pc:sldChg chg="del">
        <pc:chgData name="XPRTZ | Dick Van Hirtum" userId="95d0d260-9678-4215-805a-1a37489a6c73" providerId="ADAL" clId="{A0898F49-E2DE-40DF-9AF2-86A1DFDB3391}" dt="2019-08-07T19:56:41.286" v="227" actId="2696"/>
        <pc:sldMkLst>
          <pc:docMk/>
          <pc:sldMk cId="2014789734" sldId="295"/>
        </pc:sldMkLst>
      </pc:sldChg>
      <pc:sldChg chg="del">
        <pc:chgData name="XPRTZ | Dick Van Hirtum" userId="95d0d260-9678-4215-805a-1a37489a6c73" providerId="ADAL" clId="{A0898F49-E2DE-40DF-9AF2-86A1DFDB3391}" dt="2019-08-07T19:56:50.515" v="233" actId="2696"/>
        <pc:sldMkLst>
          <pc:docMk/>
          <pc:sldMk cId="3732622928" sldId="296"/>
        </pc:sldMkLst>
      </pc:sldChg>
      <pc:sldChg chg="modSp">
        <pc:chgData name="XPRTZ | Dick Van Hirtum" userId="95d0d260-9678-4215-805a-1a37489a6c73" providerId="ADAL" clId="{A0898F49-E2DE-40DF-9AF2-86A1DFDB3391}" dt="2019-08-07T20:46:16.160" v="2818" actId="20577"/>
        <pc:sldMkLst>
          <pc:docMk/>
          <pc:sldMk cId="3393076455" sldId="297"/>
        </pc:sldMkLst>
        <pc:spChg chg="mod">
          <ac:chgData name="XPRTZ | Dick Van Hirtum" userId="95d0d260-9678-4215-805a-1a37489a6c73" providerId="ADAL" clId="{A0898F49-E2DE-40DF-9AF2-86A1DFDB3391}" dt="2019-08-07T19:56:31.862" v="222" actId="20577"/>
          <ac:spMkLst>
            <pc:docMk/>
            <pc:sldMk cId="3393076455" sldId="297"/>
            <ac:spMk id="2" creationId="{F8AF60A5-F5A1-467D-8563-1F64D62BE6E6}"/>
          </ac:spMkLst>
        </pc:spChg>
        <pc:spChg chg="mod">
          <ac:chgData name="XPRTZ | Dick Van Hirtum" userId="95d0d260-9678-4215-805a-1a37489a6c73" providerId="ADAL" clId="{A0898F49-E2DE-40DF-9AF2-86A1DFDB3391}" dt="2019-08-07T20:46:16.160" v="2818" actId="20577"/>
          <ac:spMkLst>
            <pc:docMk/>
            <pc:sldMk cId="3393076455" sldId="297"/>
            <ac:spMk id="3" creationId="{6D642335-5085-4EB8-9BA4-A12A6249D7EC}"/>
          </ac:spMkLst>
        </pc:spChg>
      </pc:sldChg>
      <pc:sldChg chg="del">
        <pc:chgData name="XPRTZ | Dick Van Hirtum" userId="95d0d260-9678-4215-805a-1a37489a6c73" providerId="ADAL" clId="{A0898F49-E2DE-40DF-9AF2-86A1DFDB3391}" dt="2019-08-07T19:56:43.800" v="230" actId="2696"/>
        <pc:sldMkLst>
          <pc:docMk/>
          <pc:sldMk cId="551953008" sldId="298"/>
        </pc:sldMkLst>
      </pc:sldChg>
      <pc:sldChg chg="del">
        <pc:chgData name="XPRTZ | Dick Van Hirtum" userId="95d0d260-9678-4215-805a-1a37489a6c73" providerId="ADAL" clId="{A0898F49-E2DE-40DF-9AF2-86A1DFDB3391}" dt="2019-08-07T19:56:44.629" v="231" actId="2696"/>
        <pc:sldMkLst>
          <pc:docMk/>
          <pc:sldMk cId="1499033093" sldId="299"/>
        </pc:sldMkLst>
      </pc:sldChg>
      <pc:sldChg chg="del">
        <pc:chgData name="XPRTZ | Dick Van Hirtum" userId="95d0d260-9678-4215-805a-1a37489a6c73" providerId="ADAL" clId="{A0898F49-E2DE-40DF-9AF2-86A1DFDB3391}" dt="2019-08-07T19:57:07.229" v="258" actId="2696"/>
        <pc:sldMkLst>
          <pc:docMk/>
          <pc:sldMk cId="1777388675" sldId="303"/>
        </pc:sldMkLst>
      </pc:sldChg>
      <pc:sldChg chg="del">
        <pc:chgData name="XPRTZ | Dick Van Hirtum" userId="95d0d260-9678-4215-805a-1a37489a6c73" providerId="ADAL" clId="{A0898F49-E2DE-40DF-9AF2-86A1DFDB3391}" dt="2019-08-07T19:57:08.947" v="260" actId="2696"/>
        <pc:sldMkLst>
          <pc:docMk/>
          <pc:sldMk cId="3671356234" sldId="304"/>
        </pc:sldMkLst>
      </pc:sldChg>
      <pc:sldChg chg="del">
        <pc:chgData name="XPRTZ | Dick Van Hirtum" userId="95d0d260-9678-4215-805a-1a37489a6c73" providerId="ADAL" clId="{A0898F49-E2DE-40DF-9AF2-86A1DFDB3391}" dt="2019-08-07T19:57:06.553" v="257" actId="2696"/>
        <pc:sldMkLst>
          <pc:docMk/>
          <pc:sldMk cId="3582319877" sldId="305"/>
        </pc:sldMkLst>
      </pc:sldChg>
      <pc:sldChg chg="del">
        <pc:chgData name="XPRTZ | Dick Van Hirtum" userId="95d0d260-9678-4215-805a-1a37489a6c73" providerId="ADAL" clId="{A0898F49-E2DE-40DF-9AF2-86A1DFDB3391}" dt="2019-08-07T19:57:09.945" v="261" actId="2696"/>
        <pc:sldMkLst>
          <pc:docMk/>
          <pc:sldMk cId="437403137" sldId="306"/>
        </pc:sldMkLst>
      </pc:sldChg>
      <pc:sldChg chg="del">
        <pc:chgData name="XPRTZ | Dick Van Hirtum" userId="95d0d260-9678-4215-805a-1a37489a6c73" providerId="ADAL" clId="{A0898F49-E2DE-40DF-9AF2-86A1DFDB3391}" dt="2019-08-07T19:57:18.895" v="264" actId="2696"/>
        <pc:sldMkLst>
          <pc:docMk/>
          <pc:sldMk cId="437997541" sldId="307"/>
        </pc:sldMkLst>
      </pc:sldChg>
      <pc:sldChg chg="del">
        <pc:chgData name="XPRTZ | Dick Van Hirtum" userId="95d0d260-9678-4215-805a-1a37489a6c73" providerId="ADAL" clId="{A0898F49-E2DE-40DF-9AF2-86A1DFDB3391}" dt="2019-08-07T19:57:11.223" v="263" actId="2696"/>
        <pc:sldMkLst>
          <pc:docMk/>
          <pc:sldMk cId="1770950156" sldId="308"/>
        </pc:sldMkLst>
      </pc:sldChg>
      <pc:sldChg chg="del">
        <pc:chgData name="XPRTZ | Dick Van Hirtum" userId="95d0d260-9678-4215-805a-1a37489a6c73" providerId="ADAL" clId="{A0898F49-E2DE-40DF-9AF2-86A1DFDB3391}" dt="2019-08-07T19:57:10.573" v="262" actId="2696"/>
        <pc:sldMkLst>
          <pc:docMk/>
          <pc:sldMk cId="3614270180" sldId="309"/>
        </pc:sldMkLst>
      </pc:sldChg>
      <pc:sldChg chg="del">
        <pc:chgData name="XPRTZ | Dick Van Hirtum" userId="95d0d260-9678-4215-805a-1a37489a6c73" providerId="ADAL" clId="{A0898F49-E2DE-40DF-9AF2-86A1DFDB3391}" dt="2019-08-07T19:56:46.554" v="232" actId="2696"/>
        <pc:sldMkLst>
          <pc:docMk/>
          <pc:sldMk cId="2952187618" sldId="310"/>
        </pc:sldMkLst>
      </pc:sldChg>
      <pc:sldChg chg="del">
        <pc:chgData name="XPRTZ | Dick Van Hirtum" userId="95d0d260-9678-4215-805a-1a37489a6c73" providerId="ADAL" clId="{A0898F49-E2DE-40DF-9AF2-86A1DFDB3391}" dt="2019-08-07T19:57:08.350" v="259" actId="2696"/>
        <pc:sldMkLst>
          <pc:docMk/>
          <pc:sldMk cId="1100474009" sldId="311"/>
        </pc:sldMkLst>
      </pc:sldChg>
      <pc:sldChg chg="del">
        <pc:chgData name="XPRTZ | Dick Van Hirtum" userId="95d0d260-9678-4215-805a-1a37489a6c73" providerId="ADAL" clId="{A0898F49-E2DE-40DF-9AF2-86A1DFDB3391}" dt="2019-08-07T19:57:45.496" v="275" actId="2696"/>
        <pc:sldMkLst>
          <pc:docMk/>
          <pc:sldMk cId="956108121" sldId="312"/>
        </pc:sldMkLst>
      </pc:sldChg>
      <pc:sldChg chg="delSp modSp add del setBg delDesignElem">
        <pc:chgData name="XPRTZ | Dick Van Hirtum" userId="95d0d260-9678-4215-805a-1a37489a6c73" providerId="ADAL" clId="{A0898F49-E2DE-40DF-9AF2-86A1DFDB3391}" dt="2019-08-07T19:53:51.841" v="161" actId="2696"/>
        <pc:sldMkLst>
          <pc:docMk/>
          <pc:sldMk cId="3722717443" sldId="313"/>
        </pc:sldMkLst>
        <pc:spChg chg="mod">
          <ac:chgData name="XPRTZ | Dick Van Hirtum" userId="95d0d260-9678-4215-805a-1a37489a6c73" providerId="ADAL" clId="{A0898F49-E2DE-40DF-9AF2-86A1DFDB3391}" dt="2019-08-07T19:53:16.928" v="139" actId="20577"/>
          <ac:spMkLst>
            <pc:docMk/>
            <pc:sldMk cId="3722717443" sldId="313"/>
            <ac:spMk id="2" creationId="{3590980E-EDEC-4F59-8FF3-EF4E42B41E3D}"/>
          </ac:spMkLst>
        </pc:spChg>
        <pc:spChg chg="del">
          <ac:chgData name="XPRTZ | Dick Van Hirtum" userId="95d0d260-9678-4215-805a-1a37489a6c73" providerId="ADAL" clId="{A0898F49-E2DE-40DF-9AF2-86A1DFDB3391}" dt="2019-08-07T19:53:08.103" v="123"/>
          <ac:spMkLst>
            <pc:docMk/>
            <pc:sldMk cId="3722717443" sldId="313"/>
            <ac:spMk id="22" creationId="{C607803A-4E99-444E-94F7-8785CDDF5849}"/>
          </ac:spMkLst>
        </pc:spChg>
        <pc:spChg chg="del">
          <ac:chgData name="XPRTZ | Dick Van Hirtum" userId="95d0d260-9678-4215-805a-1a37489a6c73" providerId="ADAL" clId="{A0898F49-E2DE-40DF-9AF2-86A1DFDB3391}" dt="2019-08-07T19:53:08.103" v="123"/>
          <ac:spMkLst>
            <pc:docMk/>
            <pc:sldMk cId="3722717443" sldId="313"/>
            <ac:spMk id="24" creationId="{2989BE6A-C309-418E-8ADD-1616A980570D}"/>
          </ac:spMkLst>
        </pc:spChg>
      </pc:sldChg>
      <pc:sldChg chg="addSp delSp modSp add del ord">
        <pc:chgData name="XPRTZ | Dick Van Hirtum" userId="95d0d260-9678-4215-805a-1a37489a6c73" providerId="ADAL" clId="{A0898F49-E2DE-40DF-9AF2-86A1DFDB3391}" dt="2019-08-07T19:55:41.449" v="188" actId="2696"/>
        <pc:sldMkLst>
          <pc:docMk/>
          <pc:sldMk cId="3570383192" sldId="314"/>
        </pc:sldMkLst>
        <pc:spChg chg="mod">
          <ac:chgData name="XPRTZ | Dick Van Hirtum" userId="95d0d260-9678-4215-805a-1a37489a6c73" providerId="ADAL" clId="{A0898F49-E2DE-40DF-9AF2-86A1DFDB3391}" dt="2019-08-07T19:53:36.671" v="156" actId="20577"/>
          <ac:spMkLst>
            <pc:docMk/>
            <pc:sldMk cId="3570383192" sldId="314"/>
            <ac:spMk id="2" creationId="{3590980E-EDEC-4F59-8FF3-EF4E42B41E3D}"/>
          </ac:spMkLst>
        </pc:spChg>
        <pc:spChg chg="mod">
          <ac:chgData name="XPRTZ | Dick Van Hirtum" userId="95d0d260-9678-4215-805a-1a37489a6c73" providerId="ADAL" clId="{A0898F49-E2DE-40DF-9AF2-86A1DFDB3391}" dt="2019-08-07T19:54:05.257" v="163" actId="255"/>
          <ac:spMkLst>
            <pc:docMk/>
            <pc:sldMk cId="3570383192" sldId="314"/>
            <ac:spMk id="3" creationId="{7EE37B5B-FCFE-435E-8F1F-7C2D5A696BAC}"/>
          </ac:spMkLst>
        </pc:spChg>
        <pc:picChg chg="del">
          <ac:chgData name="XPRTZ | Dick Van Hirtum" userId="95d0d260-9678-4215-805a-1a37489a6c73" providerId="ADAL" clId="{A0898F49-E2DE-40DF-9AF2-86A1DFDB3391}" dt="2019-08-07T19:54:34.691" v="165" actId="478"/>
          <ac:picMkLst>
            <pc:docMk/>
            <pc:sldMk cId="3570383192" sldId="314"/>
            <ac:picMk id="5" creationId="{0D48CA4E-B767-4C95-B05B-D2886AEDD2C8}"/>
          </ac:picMkLst>
        </pc:picChg>
        <pc:picChg chg="add del">
          <ac:chgData name="XPRTZ | Dick Van Hirtum" userId="95d0d260-9678-4215-805a-1a37489a6c73" providerId="ADAL" clId="{A0898F49-E2DE-40DF-9AF2-86A1DFDB3391}" dt="2019-08-07T19:54:38.948" v="166" actId="478"/>
          <ac:picMkLst>
            <pc:docMk/>
            <pc:sldMk cId="3570383192" sldId="314"/>
            <ac:picMk id="1026" creationId="{E5D5602F-6286-4349-9BF8-F2FF1F188BFF}"/>
          </ac:picMkLst>
        </pc:picChg>
      </pc:sldChg>
      <pc:sldChg chg="add del">
        <pc:chgData name="XPRTZ | Dick Van Hirtum" userId="95d0d260-9678-4215-805a-1a37489a6c73" providerId="ADAL" clId="{A0898F49-E2DE-40DF-9AF2-86A1DFDB3391}" dt="2019-08-07T19:55:07.667" v="168" actId="2696"/>
        <pc:sldMkLst>
          <pc:docMk/>
          <pc:sldMk cId="2023753900" sldId="315"/>
        </pc:sldMkLst>
      </pc:sldChg>
      <pc:sldChg chg="addSp delSp modSp add setBg delDesignElem modNotesTx">
        <pc:chgData name="XPRTZ | Dick Van Hirtum" userId="95d0d260-9678-4215-805a-1a37489a6c73" providerId="ADAL" clId="{A0898F49-E2DE-40DF-9AF2-86A1DFDB3391}" dt="2019-08-07T20:42:06.524" v="2409" actId="20577"/>
        <pc:sldMkLst>
          <pc:docMk/>
          <pc:sldMk cId="3661843098" sldId="315"/>
        </pc:sldMkLst>
        <pc:spChg chg="mod">
          <ac:chgData name="XPRTZ | Dick Van Hirtum" userId="95d0d260-9678-4215-805a-1a37489a6c73" providerId="ADAL" clId="{A0898F49-E2DE-40DF-9AF2-86A1DFDB3391}" dt="2019-08-07T19:55:38.743" v="187" actId="20577"/>
          <ac:spMkLst>
            <pc:docMk/>
            <pc:sldMk cId="3661843098" sldId="315"/>
            <ac:spMk id="2" creationId="{3590980E-EDEC-4F59-8FF3-EF4E42B41E3D}"/>
          </ac:spMkLst>
        </pc:spChg>
        <pc:spChg chg="mod">
          <ac:chgData name="XPRTZ | Dick Van Hirtum" userId="95d0d260-9678-4215-805a-1a37489a6c73" providerId="ADAL" clId="{A0898F49-E2DE-40DF-9AF2-86A1DFDB3391}" dt="2019-08-07T19:57:01.595" v="256" actId="1036"/>
          <ac:spMkLst>
            <pc:docMk/>
            <pc:sldMk cId="3661843098" sldId="315"/>
            <ac:spMk id="3" creationId="{7EE37B5B-FCFE-435E-8F1F-7C2D5A696BAC}"/>
          </ac:spMkLst>
        </pc:spChg>
        <pc:spChg chg="add del">
          <ac:chgData name="XPRTZ | Dick Van Hirtum" userId="95d0d260-9678-4215-805a-1a37489a6c73" providerId="ADAL" clId="{A0898F49-E2DE-40DF-9AF2-86A1DFDB3391}" dt="2019-08-07T19:55:50.309" v="191"/>
          <ac:spMkLst>
            <pc:docMk/>
            <pc:sldMk cId="3661843098" sldId="315"/>
            <ac:spMk id="4" creationId="{9C832E00-14FD-4A96-847D-77431F827280}"/>
          </ac:spMkLst>
        </pc:spChg>
        <pc:spChg chg="del">
          <ac:chgData name="XPRTZ | Dick Van Hirtum" userId="95d0d260-9678-4215-805a-1a37489a6c73" providerId="ADAL" clId="{A0898F49-E2DE-40DF-9AF2-86A1DFDB3391}" dt="2019-08-07T19:55:11.582" v="170"/>
          <ac:spMkLst>
            <pc:docMk/>
            <pc:sldMk cId="3661843098" sldId="315"/>
            <ac:spMk id="22" creationId="{C607803A-4E99-444E-94F7-8785CDDF5849}"/>
          </ac:spMkLst>
        </pc:spChg>
        <pc:spChg chg="del">
          <ac:chgData name="XPRTZ | Dick Van Hirtum" userId="95d0d260-9678-4215-805a-1a37489a6c73" providerId="ADAL" clId="{A0898F49-E2DE-40DF-9AF2-86A1DFDB3391}" dt="2019-08-07T19:55:11.582" v="170"/>
          <ac:spMkLst>
            <pc:docMk/>
            <pc:sldMk cId="3661843098" sldId="315"/>
            <ac:spMk id="24" creationId="{2989BE6A-C309-418E-8ADD-1616A980570D}"/>
          </ac:spMkLst>
        </pc:spChg>
        <pc:picChg chg="del">
          <ac:chgData name="XPRTZ | Dick Van Hirtum" userId="95d0d260-9678-4215-805a-1a37489a6c73" providerId="ADAL" clId="{A0898F49-E2DE-40DF-9AF2-86A1DFDB3391}" dt="2019-08-07T19:55:48.306" v="189" actId="478"/>
          <ac:picMkLst>
            <pc:docMk/>
            <pc:sldMk cId="3661843098" sldId="315"/>
            <ac:picMk id="5" creationId="{0D48CA4E-B767-4C95-B05B-D2886AEDD2C8}"/>
          </ac:picMkLst>
        </pc:picChg>
        <pc:picChg chg="add mod">
          <ac:chgData name="XPRTZ | Dick Van Hirtum" userId="95d0d260-9678-4215-805a-1a37489a6c73" providerId="ADAL" clId="{A0898F49-E2DE-40DF-9AF2-86A1DFDB3391}" dt="2019-08-07T19:56:12.295" v="196" actId="1076"/>
          <ac:picMkLst>
            <pc:docMk/>
            <pc:sldMk cId="3661843098" sldId="315"/>
            <ac:picMk id="2050" creationId="{7DC0163C-D7F6-486C-A00D-B2FFF53BC51B}"/>
          </ac:picMkLst>
        </pc:picChg>
      </pc:sldChg>
      <pc:sldChg chg="modSp add">
        <pc:chgData name="XPRTZ | Dick Van Hirtum" userId="95d0d260-9678-4215-805a-1a37489a6c73" providerId="ADAL" clId="{A0898F49-E2DE-40DF-9AF2-86A1DFDB3391}" dt="2019-08-07T20:02:32.036" v="455" actId="27636"/>
        <pc:sldMkLst>
          <pc:docMk/>
          <pc:sldMk cId="2957288817" sldId="316"/>
        </pc:sldMkLst>
        <pc:spChg chg="mod">
          <ac:chgData name="XPRTZ | Dick Van Hirtum" userId="95d0d260-9678-4215-805a-1a37489a6c73" providerId="ADAL" clId="{A0898F49-E2DE-40DF-9AF2-86A1DFDB3391}" dt="2019-08-07T19:57:34.504" v="274" actId="20577"/>
          <ac:spMkLst>
            <pc:docMk/>
            <pc:sldMk cId="2957288817" sldId="316"/>
            <ac:spMk id="2" creationId="{F8AF60A5-F5A1-467D-8563-1F64D62BE6E6}"/>
          </ac:spMkLst>
        </pc:spChg>
        <pc:spChg chg="mod">
          <ac:chgData name="XPRTZ | Dick Van Hirtum" userId="95d0d260-9678-4215-805a-1a37489a6c73" providerId="ADAL" clId="{A0898F49-E2DE-40DF-9AF2-86A1DFDB3391}" dt="2019-08-07T20:02:32.036" v="455" actId="27636"/>
          <ac:spMkLst>
            <pc:docMk/>
            <pc:sldMk cId="2957288817" sldId="316"/>
            <ac:spMk id="3" creationId="{6D642335-5085-4EB8-9BA4-A12A6249D7E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DD7BE-B5BE-46A6-9D0A-F7D3E36464AC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BB29B-AAB5-4E5F-8B6E-8B5DF7A164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32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ogrocket.com/webassembly-how-and-why-559b7f96cd71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unnarpeipman.com/server-side-blazor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aspnet/core/blazor/?view=aspnetcore-3.0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voplus.studio/blog/blazor-introduc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https://blog.logrocket.com/webassembly-how-and-why-559b7f96cd71/</a:t>
            </a:r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 not write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compile other higher level languages to it.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B29B-AAB5-4E5F-8B6E-8B5DF7A164A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465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Blazor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run your client-side C# code directly in the browser, using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Because it's real .NET running 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can re-use code and libraries from server-side parts of your application.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Alternatively,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Blazor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run your client logic on the server. Client UI events are sent back to the server using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 real-time messaging framework. Once execution completes, the required UI changes are sent to the client and merged into the DOM.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B29B-AAB5-4E5F-8B6E-8B5DF7A164A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941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https://gunnarpeipman.com/server-side-blazor/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https://docs.microsoft.com/en-us/aspnet/core/blazor/?view=aspnetcore-3.0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B29B-AAB5-4E5F-8B6E-8B5DF7A164A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9947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https://www.nativoplus.studio/blog/blazor-introduction/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B29B-AAB5-4E5F-8B6E-8B5DF7A164A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6831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B29B-AAB5-4E5F-8B6E-8B5DF7A164A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851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B29B-AAB5-4E5F-8B6E-8B5DF7A164A7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79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0D09B-6F5B-4A69-83ED-6C583B4F4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CA8EF0-0080-4F64-BE20-CFE93E072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C38FF6-BD2B-4364-B9D7-3630E81A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26B-6AF7-48E2-B655-A773140F059A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7C2F32-5F31-4CDD-A729-20AD4FC0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4D0F43-BE21-462D-9F33-9541A740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3A3C-19CF-43AC-A859-E123B3401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85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B242-56F0-461B-8E8F-C44F0E64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6CF299E-0652-47AC-B717-CEC83EE68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B96579-CFC4-4422-8F36-0184A213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26B-6AF7-48E2-B655-A773140F059A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597E2EC-3E89-46BE-94F6-402E721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9DE835-0045-4EBA-845E-0E3A94D7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3A3C-19CF-43AC-A859-E123B3401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954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44D6199-98CB-4F9A-B5A5-3C40A3685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E15B510-04B1-441B-B6C4-A813B3BED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B0EA2A-AACE-4AF5-B495-FEA07B0A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26B-6AF7-48E2-B655-A773140F059A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09B40B7-B7B6-4277-A59A-CA5C63A5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DAF649-648B-4489-93C8-A5B0B1DE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3A3C-19CF-43AC-A859-E123B3401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106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31198-5BD2-4940-81F1-90F875B9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47AD51-26F2-4CD4-9EAE-0F4E77ED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764A30-A34D-4C14-BA04-B003FDA0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26B-6AF7-48E2-B655-A773140F059A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CF2BC6-C81D-4B62-AECD-60D3A49C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43DC27-CAE9-4294-B392-00A59D4A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3A3C-19CF-43AC-A859-E123B3401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726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3131F-B80E-456D-9E2D-EFDAE7B2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20CA381-181F-4FA2-B779-3FE43ABE4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6EFEB4-870F-4AEF-90EC-96D4FC40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26B-6AF7-48E2-B655-A773140F059A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AD4522-FD02-4C81-91B9-F033A425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2D78AC4-4A7C-43C2-8A74-A2A3A98F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3A3C-19CF-43AC-A859-E123B3401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498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1C21E-AE4F-4382-90F5-49FD25DD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6CFD66-15EF-4A30-AE9C-948A16769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9B989C2-B761-4375-A56D-1519E232B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A3E924B-0D9D-44F8-A3DB-1A46E15A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26B-6AF7-48E2-B655-A773140F059A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9D82D23-C476-45EC-858F-A2E9FB20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3E93997-1414-47E4-BC3A-71CE52BC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3A3C-19CF-43AC-A859-E123B3401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043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D55EE-D02C-4387-B6D9-EB2077AA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3772F05-7925-432A-B47A-8EB561021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B9FDB2F-CB5C-4F7E-A18C-8EB50CAF1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A8882AA-2A06-49B5-A1E9-C18354D52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3CB242B-555D-469B-9D9D-AB51FCA15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F18E18F-ED42-41DC-A5DE-DE08B7CC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26B-6AF7-48E2-B655-A773140F059A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1BA7FBC-87D0-401F-A2D3-4CCA8067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8F8853F-B0C7-479C-BB08-23C20C98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3A3C-19CF-43AC-A859-E123B3401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781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7E34F-015B-497D-AC28-1D8FB783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C094CEB-4C29-4B2D-8D26-727C1AC4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26B-6AF7-48E2-B655-A773140F059A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C149B5F-6E53-4979-BC7F-D6F267B8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5630851-4143-45BF-8660-C5C64C46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3A3C-19CF-43AC-A859-E123B3401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3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FDD798E-6F4E-40CD-B054-6BAC70C1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26B-6AF7-48E2-B655-A773140F059A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6A2E37A-7DA1-4CCD-B3D8-B792EF24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5CDA52E-5EC6-430D-A659-5AFB925E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3A3C-19CF-43AC-A859-E123B3401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67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03B10-CC85-48DF-8A84-B24A5C72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599919-2283-49EA-A878-942569A68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2CF1BE-A189-4E02-A417-F8335D82A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542A40D-5A71-41A7-AB14-736D7F30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26B-6AF7-48E2-B655-A773140F059A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9B64D6C-B10B-4F8B-8E15-DF09DA7E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3AECFB-AA3E-48A0-95A2-2E6DEF87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3A3C-19CF-43AC-A859-E123B3401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3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53CCB-F2DC-4793-AECA-DB6B9CA3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3FDE15-DE00-4E47-86FB-5E6A5C829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BBCD9A8-DDAA-4FC0-8142-A09D0A1D2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B5D06AA-41F8-4D07-87CD-E59FC4AF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26B-6AF7-48E2-B655-A773140F059A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B3076BE-F98C-4CAD-BC23-97C297B0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1FB0788-EAD9-40E5-84C1-2BF2D968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3A3C-19CF-43AC-A859-E123B3401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476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3B4850C-7ED0-45CC-A4F6-1C3AB1EA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FEFA72-9C45-416D-82FE-084CBE0F2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5F4FB1-75EB-4753-91A7-EE537053E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CD26B-6AF7-48E2-B655-A773140F059A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9361E3-A5B9-4090-813C-3FF160642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052587-A2AD-422B-97BE-0402125E6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23A3C-19CF-43AC-A859-E123B3401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008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github.com/jlieuw/blazo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aspnet/web-apps/blazo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blog.logrocket.com/webassembly-how-and-why-559b7f96cd71/" TargetMode="External"/><Relationship Id="rId4" Type="http://schemas.openxmlformats.org/officeDocument/2006/relationships/hyperlink" Target="https://docs.microsoft.com/en-us/aspnet/core/blazor/?view=aspnetcore-3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blazor assembly may 2020">
            <a:extLst>
              <a:ext uri="{FF2B5EF4-FFF2-40B4-BE49-F238E27FC236}">
                <a16:creationId xmlns:a16="http://schemas.microsoft.com/office/drawing/2014/main" id="{BCA575CA-4339-4874-995D-642480AA4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52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656273-D45A-4021-B467-6371E2AF3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35100"/>
            <a:ext cx="10905066" cy="538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74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2C167C-8B62-4A4D-9308-0751CB318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137" y="1692237"/>
            <a:ext cx="5898624" cy="3473525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9B47928D-FF92-4A49-8CBE-9419C0C2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8" y="233675"/>
            <a:ext cx="4787002" cy="1132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b="1" dirty="0" err="1"/>
              <a:t>WebAssembly</a:t>
            </a:r>
            <a:endParaRPr lang="en-US" sz="4000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CC26A351-4C5B-4BC9-9B89-77B3818B0FE5}"/>
              </a:ext>
            </a:extLst>
          </p:cNvPr>
          <p:cNvSpPr txBox="1">
            <a:spLocks/>
          </p:cNvSpPr>
          <p:nvPr/>
        </p:nvSpPr>
        <p:spPr>
          <a:xfrm>
            <a:off x="9567535" y="5282166"/>
            <a:ext cx="2030298" cy="1132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Server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1765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lazor WebAssembly runs .NET code in the browser with WebAssembly.">
            <a:extLst>
              <a:ext uri="{FF2B5EF4-FFF2-40B4-BE49-F238E27FC236}">
                <a16:creationId xmlns:a16="http://schemas.microsoft.com/office/drawing/2014/main" id="{433FCDBF-8B37-4CC8-AE97-81015FEEE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903" y="328786"/>
            <a:ext cx="3066012" cy="258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rver-side Blazor">
            <a:extLst>
              <a:ext uri="{FF2B5EF4-FFF2-40B4-BE49-F238E27FC236}">
                <a16:creationId xmlns:a16="http://schemas.microsoft.com/office/drawing/2014/main" id="{43ACA3FF-3B8F-4DD4-8BC4-D358E2AD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697" y="2912721"/>
            <a:ext cx="73914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85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61E66D1-6672-47DA-B863-BF57D8F9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0131" y="643466"/>
            <a:ext cx="721173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60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E37B5B-FCFE-435E-8F1F-7C2D5A69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8" y="233675"/>
            <a:ext cx="4787002" cy="1132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b="1" dirty="0"/>
              <a:t>DEMO</a:t>
            </a:r>
            <a:endParaRPr lang="en-US" sz="4000" dirty="0"/>
          </a:p>
        </p:txBody>
      </p:sp>
      <p:pic>
        <p:nvPicPr>
          <p:cNvPr id="2050" name="Picture 2" descr="Afbeeldingsresultaat voor blazor logo">
            <a:extLst>
              <a:ext uri="{FF2B5EF4-FFF2-40B4-BE49-F238E27FC236}">
                <a16:creationId xmlns:a16="http://schemas.microsoft.com/office/drawing/2014/main" id="{7DC0163C-D7F6-486C-A00D-B2FFF53BC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14" y="1138102"/>
            <a:ext cx="4959644" cy="495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E48431-F3A0-46A2-8A21-CED8A61FFC09}"/>
              </a:ext>
            </a:extLst>
          </p:cNvPr>
          <p:cNvSpPr/>
          <p:nvPr/>
        </p:nvSpPr>
        <p:spPr>
          <a:xfrm>
            <a:off x="6096000" y="5512971"/>
            <a:ext cx="62387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4"/>
              </a:rPr>
              <a:t>https://github.com/jlieuw/blazor</a:t>
            </a:r>
            <a:endParaRPr lang="en-NL" sz="3200" dirty="0"/>
          </a:p>
        </p:txBody>
      </p:sp>
      <p:pic>
        <p:nvPicPr>
          <p:cNvPr id="5124" name="Picture 4" descr="Image result for github">
            <a:extLst>
              <a:ext uri="{FF2B5EF4-FFF2-40B4-BE49-F238E27FC236}">
                <a16:creationId xmlns:a16="http://schemas.microsoft.com/office/drawing/2014/main" id="{6AE03D34-E185-4E14-B068-1B5B7CC9C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403" y="3617924"/>
            <a:ext cx="1857799" cy="185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84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3AC194-FD54-425A-A9DD-4FEEC99BC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3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F60A5-F5A1-467D-8563-1F64D62B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40" y="0"/>
            <a:ext cx="10515600" cy="105329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Resources</a:t>
            </a:r>
            <a:endParaRPr lang="nl-NL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642335-5085-4EB8-9BA4-A12A6249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08" y="1053296"/>
            <a:ext cx="10515600" cy="5804704"/>
          </a:xfrm>
        </p:spPr>
        <p:txBody>
          <a:bodyPr>
            <a:normAutofit/>
          </a:bodyPr>
          <a:lstStyle/>
          <a:p>
            <a:r>
              <a:rPr lang="en-US" sz="2400" dirty="0" err="1"/>
              <a:t>Officiële</a:t>
            </a:r>
            <a:r>
              <a:rPr lang="en-US" sz="2400" dirty="0"/>
              <a:t> </a:t>
            </a:r>
            <a:r>
              <a:rPr lang="en-US" sz="2400" dirty="0" err="1"/>
              <a:t>Blazor</a:t>
            </a:r>
            <a:r>
              <a:rPr lang="en-US" sz="2400" dirty="0"/>
              <a:t> website:</a:t>
            </a:r>
          </a:p>
          <a:p>
            <a:pPr lvl="1"/>
            <a:r>
              <a:rPr lang="en-US" dirty="0">
                <a:hlinkClick r:id="rId3"/>
              </a:rPr>
              <a:t>https://dotnet.microsoft.com/apps/aspnet/web-apps/blazor</a:t>
            </a:r>
            <a:endParaRPr lang="en-US" dirty="0"/>
          </a:p>
          <a:p>
            <a:r>
              <a:rPr lang="en-US" sz="2400" dirty="0" err="1"/>
              <a:t>Documentatie</a:t>
            </a:r>
            <a:r>
              <a:rPr lang="en-US" sz="2400" dirty="0"/>
              <a:t> van Microsoft:</a:t>
            </a:r>
          </a:p>
          <a:p>
            <a:pPr lvl="1"/>
            <a:r>
              <a:rPr lang="en-US" dirty="0">
                <a:hlinkClick r:id="rId4"/>
              </a:rPr>
              <a:t>https://docs.microsoft.com/en-us/aspnet/core/blazor/?view=aspnetcore-3.0</a:t>
            </a:r>
            <a:endParaRPr lang="en-US" dirty="0"/>
          </a:p>
          <a:p>
            <a:r>
              <a:rPr lang="en-US" sz="2400" dirty="0"/>
              <a:t>Web Assembly how and why</a:t>
            </a:r>
          </a:p>
          <a:p>
            <a:pPr lvl="1"/>
            <a:r>
              <a:rPr lang="en-US" dirty="0">
                <a:hlinkClick r:id="rId5"/>
              </a:rPr>
              <a:t>https://blog.logrocket.com/webassembly-how-and-why-559b7f96cd71/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endParaRPr lang="en-NL" sz="2400" dirty="0"/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DF9BD62-0E5F-474A-B8DD-F4C42EECD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63" y="5332426"/>
            <a:ext cx="2871168" cy="21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8881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9EC53633D2FE43BD941986C453CF16" ma:contentTypeVersion="10" ma:contentTypeDescription="Een nieuw document maken." ma:contentTypeScope="" ma:versionID="270326c0d9ba745f7760f34b240a0838">
  <xsd:schema xmlns:xsd="http://www.w3.org/2001/XMLSchema" xmlns:xs="http://www.w3.org/2001/XMLSchema" xmlns:p="http://schemas.microsoft.com/office/2006/metadata/properties" xmlns:ns2="3a95ed50-c2c2-4382-8e1a-533267e67dfa" xmlns:ns3="5648c40f-fe95-4ef8-92a3-9a3cd6b07b67" targetNamespace="http://schemas.microsoft.com/office/2006/metadata/properties" ma:root="true" ma:fieldsID="ffd9b71ee285bbd0ac4bd0a45a6ffbc5" ns2:_="" ns3:_="">
    <xsd:import namespace="3a95ed50-c2c2-4382-8e1a-533267e67dfa"/>
    <xsd:import namespace="5648c40f-fe95-4ef8-92a3-9a3cd6b07b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95ed50-c2c2-4382-8e1a-533267e67d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8c40f-fe95-4ef8-92a3-9a3cd6b07b6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D14852-0ABA-461D-BC5E-96CA5DB361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E653DA-A99A-442A-8EB6-1D5A09AD6B61}">
  <ds:schemaRefs>
    <ds:schemaRef ds:uri="http://purl.org/dc/terms/"/>
    <ds:schemaRef ds:uri="f4f4eb09-fc99-41e1-b0da-352f40ee0bc9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27f1c97b-ec1a-4d4c-ac1f-99a7a92a99a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BDFFB34-06C9-492D-A1F6-11953E823E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95ed50-c2c2-4382-8e1a-533267e67dfa"/>
    <ds:schemaRef ds:uri="5648c40f-fe95-4ef8-92a3-9a3cd6b07b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226</Words>
  <Application>Microsoft Office PowerPoint</Application>
  <PresentationFormat>Widescreen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joeri lieuw</dc:creator>
  <cp:lastModifiedBy>joeri lieuw</cp:lastModifiedBy>
  <cp:revision>2</cp:revision>
  <dcterms:created xsi:type="dcterms:W3CDTF">2019-09-24T20:56:29Z</dcterms:created>
  <dcterms:modified xsi:type="dcterms:W3CDTF">2019-09-24T20:58:54Z</dcterms:modified>
</cp:coreProperties>
</file>