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0" r:id="rId2"/>
  </p:sldMasterIdLst>
  <p:sldIdLst>
    <p:sldId id="256" r:id="rId3"/>
    <p:sldId id="260" r:id="rId4"/>
    <p:sldId id="261" r:id="rId5"/>
    <p:sldId id="257" r:id="rId6"/>
    <p:sldId id="259" r:id="rId7"/>
    <p:sldId id="258" r:id="rId8"/>
  </p:sldIdLst>
  <p:sldSz cx="47339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14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59" y="57"/>
      </p:cViewPr>
      <p:guideLst>
        <p:guide orient="horz" pos="2041"/>
        <p:guide pos="14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04728" y="775890"/>
            <a:ext cx="4124468" cy="544906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382467" y="878238"/>
            <a:ext cx="3975276" cy="526036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381" y="1483054"/>
            <a:ext cx="3521162" cy="3017836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3210" b="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664" y="4876292"/>
            <a:ext cx="3522040" cy="47521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725" spc="41" baseline="0">
                <a:solidFill>
                  <a:schemeClr val="tx1"/>
                </a:solidFill>
              </a:defRPr>
            </a:lvl1pPr>
            <a:lvl2pPr marL="236692" indent="0" algn="ctr">
              <a:buNone/>
              <a:defRPr sz="725"/>
            </a:lvl2pPr>
            <a:lvl3pPr marL="473385" indent="0" algn="ctr">
              <a:buNone/>
              <a:defRPr sz="725"/>
            </a:lvl3pPr>
            <a:lvl4pPr marL="710077" indent="0" algn="ctr">
              <a:buNone/>
              <a:defRPr sz="725"/>
            </a:lvl4pPr>
            <a:lvl5pPr marL="946770" indent="0" algn="ctr">
              <a:buNone/>
              <a:defRPr sz="725"/>
            </a:lvl5pPr>
            <a:lvl6pPr marL="1183462" indent="0" algn="ctr">
              <a:buNone/>
              <a:defRPr sz="725"/>
            </a:lvl6pPr>
            <a:lvl7pPr marL="1420155" indent="0" algn="ctr">
              <a:buNone/>
              <a:defRPr sz="725"/>
            </a:lvl7pPr>
            <a:lvl8pPr marL="1656847" indent="0" algn="ctr">
              <a:buNone/>
              <a:defRPr sz="725"/>
            </a:lvl8pPr>
            <a:lvl9pPr marL="1893540" indent="0" algn="ctr">
              <a:buNone/>
              <a:defRPr sz="725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91165" y="5376146"/>
            <a:ext cx="2292995" cy="216006"/>
          </a:xfrm>
        </p:spPr>
        <p:txBody>
          <a:bodyPr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3161036" y="5377110"/>
            <a:ext cx="820004" cy="21600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0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41" userDrawn="1">
          <p15:clr>
            <a:srgbClr val="FBAE40"/>
          </p15:clr>
        </p15:guide>
        <p15:guide id="2" pos="1491" userDrawn="1">
          <p15:clr>
            <a:srgbClr val="FBAE40"/>
          </p15:clr>
        </p15:guide>
        <p15:guide id="3" orient="horz" pos="3629" userDrawn="1">
          <p15:clr>
            <a:srgbClr val="FBAE40"/>
          </p15:clr>
        </p15:guide>
        <p15:guide id="4" orient="horz" pos="453" userDrawn="1">
          <p15:clr>
            <a:srgbClr val="FBAE40"/>
          </p15:clr>
        </p15:guide>
        <p15:guide id="5" pos="312" userDrawn="1">
          <p15:clr>
            <a:srgbClr val="FBAE40"/>
          </p15:clr>
        </p15:guide>
        <p15:guide id="6" pos="267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5334" y="164165"/>
            <a:ext cx="3312564" cy="6151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3502447" y="164165"/>
            <a:ext cx="1136142" cy="6151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573929"/>
            <a:ext cx="943826" cy="1555242"/>
          </a:xfrm>
        </p:spPr>
        <p:txBody>
          <a:bodyPr anchor="b">
            <a:normAutofit/>
          </a:bodyPr>
          <a:lstStyle>
            <a:lvl1pPr algn="l" defTabSz="4733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242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34" y="857166"/>
            <a:ext cx="2810564" cy="4765843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160059"/>
            <a:ext cx="943826" cy="3312089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4035670" y="5962447"/>
            <a:ext cx="568071" cy="25920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555704" y="259207"/>
            <a:ext cx="1029629" cy="5961761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26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502447" y="164165"/>
            <a:ext cx="1136142" cy="6151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18" y="570255"/>
            <a:ext cx="944418" cy="1555242"/>
          </a:xfrm>
        </p:spPr>
        <p:txBody>
          <a:bodyPr anchor="b">
            <a:noAutofit/>
          </a:bodyPr>
          <a:lstStyle>
            <a:lvl1pPr algn="l">
              <a:defRPr sz="1242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1" y="164165"/>
            <a:ext cx="3312564" cy="61518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657"/>
            </a:lvl1pPr>
            <a:lvl2pPr marL="236692" indent="0">
              <a:buNone/>
              <a:defRPr sz="1450"/>
            </a:lvl2pPr>
            <a:lvl3pPr marL="473385" indent="0">
              <a:buNone/>
              <a:defRPr sz="1242"/>
            </a:lvl3pPr>
            <a:lvl4pPr marL="710077" indent="0">
              <a:buNone/>
              <a:defRPr sz="1035"/>
            </a:lvl4pPr>
            <a:lvl5pPr marL="946770" indent="0">
              <a:buNone/>
              <a:defRPr sz="1035"/>
            </a:lvl5pPr>
            <a:lvl6pPr marL="1183462" indent="0">
              <a:buNone/>
              <a:defRPr sz="1035"/>
            </a:lvl6pPr>
            <a:lvl7pPr marL="1420155" indent="0">
              <a:buNone/>
              <a:defRPr sz="1035"/>
            </a:lvl7pPr>
            <a:lvl8pPr marL="1656847" indent="0">
              <a:buNone/>
              <a:defRPr sz="1035"/>
            </a:lvl8pPr>
            <a:lvl9pPr marL="1893540" indent="0">
              <a:buNone/>
              <a:defRPr sz="103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9618" y="2160059"/>
            <a:ext cx="944418" cy="33092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414"/>
              </a:spcBef>
              <a:buNone/>
              <a:defRPr sz="673">
                <a:solidFill>
                  <a:srgbClr val="FFFFFF"/>
                </a:solidFill>
              </a:defRPr>
            </a:lvl1pPr>
            <a:lvl2pPr marL="236692" indent="0">
              <a:buNone/>
              <a:defRPr sz="621"/>
            </a:lvl2pPr>
            <a:lvl3pPr marL="473385" indent="0">
              <a:buNone/>
              <a:defRPr sz="518"/>
            </a:lvl3pPr>
            <a:lvl4pPr marL="710077" indent="0">
              <a:buNone/>
              <a:defRPr sz="466"/>
            </a:lvl4pPr>
            <a:lvl5pPr marL="946770" indent="0">
              <a:buNone/>
              <a:defRPr sz="466"/>
            </a:lvl5pPr>
            <a:lvl6pPr marL="1183462" indent="0">
              <a:buNone/>
              <a:defRPr sz="466"/>
            </a:lvl6pPr>
            <a:lvl7pPr marL="1420155" indent="0">
              <a:buNone/>
              <a:defRPr sz="466"/>
            </a:lvl7pPr>
            <a:lvl8pPr marL="1656847" indent="0">
              <a:buNone/>
              <a:defRPr sz="466"/>
            </a:lvl8pPr>
            <a:lvl9pPr marL="1893540" indent="0">
              <a:buNone/>
              <a:defRPr sz="46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617CACB-9D38-4EEB-91EB-F5CC6553B83F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473385" rtl="0" eaLnBrk="1" latinLnBrk="0" hangingPunct="1">
              <a:defRPr lang="en-US" sz="466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6855" y="5961761"/>
            <a:ext cx="568071" cy="25920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555704" y="259207"/>
            <a:ext cx="1029629" cy="5961761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14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9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1270" y="720020"/>
            <a:ext cx="917198" cy="496813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458" y="720020"/>
            <a:ext cx="3136225" cy="49681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2138" y="1060450"/>
            <a:ext cx="3549650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138" y="3403600"/>
            <a:ext cx="3549650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12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38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63" y="1616075"/>
            <a:ext cx="4083050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2263" y="4337050"/>
            <a:ext cx="4083050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06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25438" y="1725613"/>
            <a:ext cx="1965325" cy="4111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43163" y="1725613"/>
            <a:ext cx="1965325" cy="4111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97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38" y="1589088"/>
            <a:ext cx="20034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5438" y="2366963"/>
            <a:ext cx="2003425" cy="34813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397125" y="1589088"/>
            <a:ext cx="201136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397125" y="2366963"/>
            <a:ext cx="2011363" cy="34813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10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0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085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38" y="431800"/>
            <a:ext cx="1527175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2950" y="933450"/>
            <a:ext cx="2395538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38" y="1944688"/>
            <a:ext cx="1527175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5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5438" y="431800"/>
            <a:ext cx="1527175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2950" y="933450"/>
            <a:ext cx="2395538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5438" y="1944688"/>
            <a:ext cx="1527175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81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387725" y="344488"/>
            <a:ext cx="1020763" cy="54927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5438" y="344488"/>
            <a:ext cx="2909887" cy="54927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512C5-A6D7-4044-9BED-17117FB22858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8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507822" y="1204781"/>
            <a:ext cx="3718283" cy="407061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563337" y="1308996"/>
            <a:ext cx="3607251" cy="38621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964579" y="1197888"/>
            <a:ext cx="804767" cy="604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011918" y="1197888"/>
            <a:ext cx="710089" cy="518414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125" y="1978928"/>
            <a:ext cx="3522040" cy="2445186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3210" kern="1200" cap="all" spc="-52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126" y="4424115"/>
            <a:ext cx="3522040" cy="475213"/>
          </a:xfrm>
        </p:spPr>
        <p:txBody>
          <a:bodyPr anchor="t">
            <a:normAutofit/>
          </a:bodyPr>
          <a:lstStyle>
            <a:lvl1pPr marL="0" indent="0" algn="ctr">
              <a:buNone/>
              <a:defRPr sz="725">
                <a:solidFill>
                  <a:schemeClr val="tx1"/>
                </a:solidFill>
                <a:effectLst/>
              </a:defRPr>
            </a:lvl1pPr>
            <a:lvl2pPr marL="23669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2pPr>
            <a:lvl3pPr marL="47338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3pPr>
            <a:lvl4pPr marL="71007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94677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18346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42015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65684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893540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5588" y="1252834"/>
            <a:ext cx="662750" cy="432012"/>
          </a:xfrm>
        </p:spPr>
        <p:txBody>
          <a:bodyPr/>
          <a:lstStyle>
            <a:lvl1pPr algn="ctr">
              <a:defRPr lang="en-US" sz="569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617CACB-9D38-4EEB-91EB-F5CC6553B83F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901" y="4923969"/>
            <a:ext cx="2293587" cy="216006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40967" y="4923969"/>
            <a:ext cx="820153" cy="216006"/>
          </a:xfrm>
        </p:spPr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3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94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714" y="1987254"/>
            <a:ext cx="1893570" cy="3715300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1641" y="1987254"/>
            <a:ext cx="1893570" cy="3715300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6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1960054"/>
            <a:ext cx="1893570" cy="604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  <a:latin typeface="+mn-lt"/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714" y="2604068"/>
            <a:ext cx="1893570" cy="302408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1641" y="1960054"/>
            <a:ext cx="1893570" cy="604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984" b="0">
                <a:solidFill>
                  <a:schemeClr val="tx2"/>
                </a:solidFill>
              </a:defRPr>
            </a:lvl1pPr>
            <a:lvl2pPr marL="236692" indent="0">
              <a:buNone/>
              <a:defRPr sz="984" b="1"/>
            </a:lvl2pPr>
            <a:lvl3pPr marL="473385" indent="0">
              <a:buNone/>
              <a:defRPr sz="932" b="1"/>
            </a:lvl3pPr>
            <a:lvl4pPr marL="710077" indent="0">
              <a:buNone/>
              <a:defRPr sz="828" b="1"/>
            </a:lvl4pPr>
            <a:lvl5pPr marL="946770" indent="0">
              <a:buNone/>
              <a:defRPr sz="828" b="1"/>
            </a:lvl5pPr>
            <a:lvl6pPr marL="1183462" indent="0">
              <a:buNone/>
              <a:defRPr sz="828" b="1"/>
            </a:lvl6pPr>
            <a:lvl7pPr marL="1420155" indent="0">
              <a:buNone/>
              <a:defRPr sz="828" b="1"/>
            </a:lvl7pPr>
            <a:lvl8pPr marL="1656847" indent="0">
              <a:buNone/>
              <a:defRPr sz="828" b="1"/>
            </a:lvl8pPr>
            <a:lvl9pPr marL="1893540" indent="0">
              <a:buNone/>
              <a:defRPr sz="82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1641" y="2604714"/>
            <a:ext cx="1893570" cy="3024082"/>
          </a:xfrm>
        </p:spPr>
        <p:txBody>
          <a:bodyPr/>
          <a:lstStyle>
            <a:lvl1pPr>
              <a:defRPr sz="932"/>
            </a:lvl1pPr>
            <a:lvl2pPr>
              <a:defRPr sz="828"/>
            </a:lvl2pPr>
            <a:lvl3pPr>
              <a:defRPr sz="725"/>
            </a:lvl3pPr>
            <a:lvl4pPr>
              <a:defRPr sz="725"/>
            </a:lvl4pPr>
            <a:lvl5pPr>
              <a:defRPr sz="725"/>
            </a:lvl5pPr>
            <a:lvl6pPr>
              <a:defRPr sz="725"/>
            </a:lvl6pPr>
            <a:lvl7pPr>
              <a:defRPr sz="725"/>
            </a:lvl7pPr>
            <a:lvl8pPr>
              <a:defRPr sz="725"/>
            </a:lvl8pPr>
            <a:lvl9pPr>
              <a:defRPr sz="7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CACB-9D38-4EEB-91EB-F5CC6553B83F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7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128" y="164165"/>
            <a:ext cx="4551669" cy="61518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14" y="607192"/>
            <a:ext cx="3976497" cy="1296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714" y="1987254"/>
            <a:ext cx="3976497" cy="371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41" y="5961761"/>
            <a:ext cx="1065133" cy="259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617CACB-9D38-4EEB-91EB-F5CC6553B83F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4435" y="5961761"/>
            <a:ext cx="2045056" cy="259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0230" y="5961761"/>
            <a:ext cx="568071" cy="2592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8D95559-E464-46DA-A57E-436773954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7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9" r:id="rId4"/>
    <p:sldLayoutId id="2147483708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defTabSz="473385" rtl="0" eaLnBrk="1" latinLnBrk="1" hangingPunct="1">
        <a:lnSpc>
          <a:spcPct val="90000"/>
        </a:lnSpc>
        <a:spcBef>
          <a:spcPct val="0"/>
        </a:spcBef>
        <a:buNone/>
        <a:defRPr lang="en-US" sz="207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94677" indent="-94677" algn="l" defTabSz="473385" rtl="0" eaLnBrk="1" latinLnBrk="1" hangingPunct="1">
        <a:lnSpc>
          <a:spcPct val="100000"/>
        </a:lnSpc>
        <a:spcBef>
          <a:spcPts val="466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828" kern="1200">
          <a:solidFill>
            <a:schemeClr val="tx1"/>
          </a:solidFill>
          <a:latin typeface="+mn-lt"/>
          <a:ea typeface="+mn-ea"/>
          <a:cs typeface="+mn-cs"/>
        </a:defRPr>
      </a:lvl2pPr>
      <a:lvl3pPr marL="378708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3pPr>
      <a:lvl4pPr marL="520723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4pPr>
      <a:lvl5pPr marL="662739" indent="-94677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5pPr>
      <a:lvl6pPr marL="82832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6pPr>
      <a:lvl7pPr marL="98363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7pPr>
      <a:lvl8pPr marL="113894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8pPr>
      <a:lvl9pPr marL="1294250" indent="-118346" algn="l" defTabSz="473385" rtl="0" eaLnBrk="1" latinLnBrk="1" hangingPunct="1">
        <a:lnSpc>
          <a:spcPct val="100000"/>
        </a:lnSpc>
        <a:spcBef>
          <a:spcPts val="259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1pPr>
      <a:lvl2pPr marL="23669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2pPr>
      <a:lvl3pPr marL="47338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3pPr>
      <a:lvl4pPr marL="71007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4pPr>
      <a:lvl5pPr marL="94677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5pPr>
      <a:lvl6pPr marL="1183462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6pPr>
      <a:lvl7pPr marL="1420155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7pPr>
      <a:lvl8pPr marL="1656847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8pPr>
      <a:lvl9pPr marL="1893540" algn="l" defTabSz="473385" rtl="0" eaLnBrk="1" latinLnBrk="1" hangingPunct="1">
        <a:defRPr sz="9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5438" y="344488"/>
            <a:ext cx="4083050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5438" y="1725613"/>
            <a:ext cx="4083050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5438" y="6005513"/>
            <a:ext cx="1065212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512C5-A6D7-4044-9BED-17117FB22858}" type="datetimeFigureOut">
              <a:rPr lang="ko-KR" altLang="en-US" smtClean="0"/>
              <a:t>2018. 9. 20.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68450" y="6005513"/>
            <a:ext cx="1597025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343275" y="6005513"/>
            <a:ext cx="1065213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54EF-91D9-408E-8F5C-10B353E89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8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975" y="4261864"/>
            <a:ext cx="360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1975" y="1400833"/>
            <a:ext cx="3609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평강이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섬기시는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가정과 삶의 터전 위에 충만하시기를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소망합니다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1975" y="2369684"/>
            <a:ext cx="36099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예배당을 건축하게 되어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입당 예배를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드리게 되었습니다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교회가 입당하기까지 기도와 사랑으로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격려해주신모든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분들께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감사드리며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시대를 향해 나아가는 뜻 깊은 자리에 아래와 같이 정중히 초대합니다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1976" y="5230223"/>
            <a:ext cx="3609974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31714" y="812968"/>
            <a:ext cx="1271973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초대의 글</a:t>
            </a:r>
            <a:endParaRPr lang="en-US" altLang="ko-KR" sz="1701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68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161" y="4607136"/>
            <a:ext cx="3972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저희 교회가 이 지역에서 빛과 소금의 역할을 잘 감당 할 수 있도록 오셔서 축하해 주시고 하나님의 위대한 역사를 찬양하며 격려의 말씀과 사랑의 교제를 나눌 수 있기를 기원합니다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1161" y="1471953"/>
            <a:ext cx="3972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 예수 그리스도의 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은혜와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평강이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섬기시는 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교회와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가정과 삶의 터전 위에 충만하시기를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소망합니다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1161" y="2500936"/>
            <a:ext cx="3972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하나님의 깊으신 뜻과 은혜로 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예배당을 건축하게 되어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입당 예배를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드리게 되었습니다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algn="ctr"/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건축이 계획 된 이후 </a:t>
            </a:r>
            <a:endParaRPr lang="en-US" altLang="ko-KR" sz="1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건축 과정과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교회가 입당하기까지 기도와 사랑으로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격려해주신모든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분들께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감사드리며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ctr"/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새로운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시대를 향해 나아가는 뜻 깊은 자리에 아래와 같이 정중히 초대합니다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1161" y="5778863"/>
            <a:ext cx="3972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감사합니다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</p:txBody>
      </p:sp>
      <p:sp>
        <p:nvSpPr>
          <p:cNvPr id="9" name="Rectangle 14"/>
          <p:cNvSpPr/>
          <p:nvPr/>
        </p:nvSpPr>
        <p:spPr>
          <a:xfrm>
            <a:off x="1760632" y="792261"/>
            <a:ext cx="1171576" cy="6048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" name="그룹 1"/>
          <p:cNvGrpSpPr/>
          <p:nvPr/>
        </p:nvGrpSpPr>
        <p:grpSpPr>
          <a:xfrm>
            <a:off x="1792382" y="792261"/>
            <a:ext cx="1108076" cy="518414"/>
            <a:chOff x="5053742" y="812968"/>
            <a:chExt cx="1108076" cy="518414"/>
          </a:xfrm>
        </p:grpSpPr>
        <p:cxnSp>
          <p:nvCxnSpPr>
            <p:cNvPr id="11" name="Straight Connector 16"/>
            <p:cNvCxnSpPr/>
            <p:nvPr/>
          </p:nvCxnSpPr>
          <p:spPr>
            <a:xfrm>
              <a:off x="5053742" y="812968"/>
              <a:ext cx="0" cy="514224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7"/>
            <p:cNvCxnSpPr/>
            <p:nvPr/>
          </p:nvCxnSpPr>
          <p:spPr>
            <a:xfrm>
              <a:off x="6161818" y="812968"/>
              <a:ext cx="0" cy="514224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8"/>
            <p:cNvCxnSpPr/>
            <p:nvPr/>
          </p:nvCxnSpPr>
          <p:spPr>
            <a:xfrm>
              <a:off x="5053742" y="1331382"/>
              <a:ext cx="1108076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710433" y="868066"/>
            <a:ext cx="1271973" cy="354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1" b="1" dirty="0">
                <a:solidFill>
                  <a:schemeClr val="tx2">
                    <a:lumMod val="5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초대의 글</a:t>
            </a:r>
            <a:endParaRPr lang="en-US" altLang="ko-KR" sz="1701" b="1" dirty="0">
              <a:solidFill>
                <a:schemeClr val="tx2">
                  <a:lumMod val="5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86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85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5"/>
          <p:cNvSpPr/>
          <p:nvPr/>
        </p:nvSpPr>
        <p:spPr>
          <a:xfrm>
            <a:off x="109378" y="0"/>
            <a:ext cx="4733925" cy="6480175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766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514351"/>
            <a:ext cx="4733925" cy="6477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1"/>
          <p:cNvSpPr/>
          <p:nvPr/>
        </p:nvSpPr>
        <p:spPr>
          <a:xfrm>
            <a:off x="0" y="2370139"/>
            <a:ext cx="4733925" cy="869949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775" y="2447925"/>
            <a:ext cx="4514849" cy="7239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2875" y="2516187"/>
            <a:ext cx="4438650" cy="6175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입당예배에</a:t>
            </a:r>
            <a:r>
              <a:rPr lang="ko-KR" altLang="en-US" dirty="0" smtClean="0"/>
              <a:t> 초대합니다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63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비누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비누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비누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TM03457510[[fn=비누]]</Template>
  <TotalTime>129</TotalTime>
  <Words>172</Words>
  <Application>Microsoft Office PowerPoint</Application>
  <PresentationFormat>사용자 지정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함초롬바탕</vt:lpstr>
      <vt:lpstr>Arial</vt:lpstr>
      <vt:lpstr>Century Gothic</vt:lpstr>
      <vt:lpstr>Garamond</vt:lpstr>
      <vt:lpstr>비누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GwangSeok</dc:creator>
  <cp:lastModifiedBy>김 광석</cp:lastModifiedBy>
  <cp:revision>9</cp:revision>
  <dcterms:created xsi:type="dcterms:W3CDTF">2018-09-20T07:46:47Z</dcterms:created>
  <dcterms:modified xsi:type="dcterms:W3CDTF">2018-09-20T13:33:55Z</dcterms:modified>
</cp:coreProperties>
</file>