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</p:sldMasterIdLst>
  <p:sldIdLst>
    <p:sldId id="256" r:id="rId3"/>
    <p:sldId id="260" r:id="rId4"/>
    <p:sldId id="263" r:id="rId5"/>
    <p:sldId id="262" r:id="rId6"/>
    <p:sldId id="264" r:id="rId7"/>
    <p:sldId id="261" r:id="rId8"/>
    <p:sldId id="257" r:id="rId9"/>
    <p:sldId id="259" r:id="rId10"/>
  </p:sldIdLst>
  <p:sldSz cx="47339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B1FBDC-E509-4A83-8DB2-F59482117ADE}">
          <p14:sldIdLst>
            <p14:sldId id="256"/>
            <p14:sldId id="260"/>
            <p14:sldId id="263"/>
            <p14:sldId id="262"/>
            <p14:sldId id="264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1491" userDrawn="1">
          <p15:clr>
            <a:srgbClr val="A4A3A4"/>
          </p15:clr>
        </p15:guide>
        <p15:guide id="3" pos="280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2852" userDrawn="1">
          <p15:clr>
            <a:srgbClr val="A4A3A4"/>
          </p15:clr>
        </p15:guide>
        <p15:guide id="6" pos="1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14" y="67"/>
      </p:cViewPr>
      <p:guideLst>
        <p:guide orient="horz" pos="2041"/>
        <p:guide pos="1491"/>
        <p:guide pos="2806"/>
        <p:guide pos="176"/>
        <p:guide pos="2852"/>
        <p:guide pos="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04728" y="562062"/>
            <a:ext cx="4124468" cy="566289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82467" y="654342"/>
            <a:ext cx="3975276" cy="5484260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1" y="1483054"/>
            <a:ext cx="3521162" cy="3017836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664" y="4876292"/>
            <a:ext cx="3522040" cy="47521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1165" y="5376146"/>
            <a:ext cx="2292995" cy="216006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161036" y="5377110"/>
            <a:ext cx="820004" cy="21600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41">
          <p15:clr>
            <a:srgbClr val="FBAE40"/>
          </p15:clr>
        </p15:guide>
        <p15:guide id="2" pos="1491">
          <p15:clr>
            <a:srgbClr val="FBAE40"/>
          </p15:clr>
        </p15:guide>
        <p15:guide id="3" orient="horz" pos="3629">
          <p15:clr>
            <a:srgbClr val="FBAE40"/>
          </p15:clr>
        </p15:guide>
        <p15:guide id="4" orient="horz" pos="453">
          <p15:clr>
            <a:srgbClr val="FBAE40"/>
          </p15:clr>
        </p15:guide>
        <p15:guide id="5" pos="312">
          <p15:clr>
            <a:srgbClr val="FBAE40"/>
          </p15:clr>
        </p15:guide>
        <p15:guide id="6" pos="267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64165"/>
            <a:ext cx="3312564" cy="6151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3929"/>
            <a:ext cx="943826" cy="1555242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857166"/>
            <a:ext cx="2810564" cy="4765843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3826" cy="331208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5962447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63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0255"/>
            <a:ext cx="944418" cy="1555242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64165"/>
            <a:ext cx="3312564" cy="61518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4418" cy="33092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5961761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4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9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20020"/>
            <a:ext cx="917198" cy="49681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20020"/>
            <a:ext cx="3136225" cy="4968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060450"/>
            <a:ext cx="3549650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403600"/>
            <a:ext cx="3549650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16075"/>
            <a:ext cx="40830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337050"/>
            <a:ext cx="4083050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38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3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589088"/>
            <a:ext cx="20034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38" y="2366963"/>
            <a:ext cx="2003425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5" y="1589088"/>
            <a:ext cx="201136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5" y="2366963"/>
            <a:ext cx="2011363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75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5" y="344488"/>
            <a:ext cx="1020763" cy="5492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38" y="344488"/>
            <a:ext cx="2909887" cy="5492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0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04781"/>
            <a:ext cx="3718283" cy="407061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08996"/>
            <a:ext cx="3607251" cy="3862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197888"/>
            <a:ext cx="804767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197888"/>
            <a:ext cx="710089" cy="51841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1978928"/>
            <a:ext cx="3522040" cy="2445186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424115"/>
            <a:ext cx="3522040" cy="475213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252834"/>
            <a:ext cx="662750" cy="43201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4923969"/>
            <a:ext cx="2293587" cy="216006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4923969"/>
            <a:ext cx="820153" cy="216006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604068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604714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64165"/>
            <a:ext cx="4551669" cy="61518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07192"/>
            <a:ext cx="3976497" cy="1296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87254"/>
            <a:ext cx="3976497" cy="37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5961761"/>
            <a:ext cx="1065133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5961761"/>
            <a:ext cx="2045056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5961761"/>
            <a:ext cx="568071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2" r:id="rId2"/>
    <p:sldLayoutId id="2147483698" r:id="rId3"/>
    <p:sldLayoutId id="2147483699" r:id="rId4"/>
    <p:sldLayoutId id="2147483709" r:id="rId5"/>
    <p:sldLayoutId id="2147483708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44488"/>
            <a:ext cx="408305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725613"/>
            <a:ext cx="4083050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005513"/>
            <a:ext cx="1065212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0" y="6005513"/>
            <a:ext cx="15970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005513"/>
            <a:ext cx="106521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4261864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975" y="1400833"/>
            <a:ext cx="360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975" y="2369684"/>
            <a:ext cx="360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6" y="5230223"/>
            <a:ext cx="3609974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31714" y="812968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99" y="4446270"/>
            <a:ext cx="374332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5299" y="1124817"/>
            <a:ext cx="3743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299" y="2246934"/>
            <a:ext cx="3743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1161" y="5736531"/>
            <a:ext cx="3972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33172" y="563659"/>
            <a:ext cx="1826496" cy="443874"/>
            <a:chOff x="1710433" y="563659"/>
            <a:chExt cx="1271973" cy="593290"/>
          </a:xfrm>
        </p:grpSpPr>
        <p:sp>
          <p:nvSpPr>
            <p:cNvPr id="9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그룹 1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1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1710433" y="582878"/>
              <a:ext cx="1271973" cy="354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701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06375" y="0"/>
            <a:ext cx="4321175" cy="6480175"/>
            <a:chOff x="206375" y="0"/>
            <a:chExt cx="4321175" cy="6480175"/>
          </a:xfrm>
        </p:grpSpPr>
        <p:sp>
          <p:nvSpPr>
            <p:cNvPr id="4" name="직사각형 3"/>
            <p:cNvSpPr/>
            <p:nvPr/>
          </p:nvSpPr>
          <p:spPr>
            <a:xfrm>
              <a:off x="1244600" y="2277533"/>
              <a:ext cx="2167467" cy="2294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2310" y="2439869"/>
              <a:ext cx="4162215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주향제일교회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2018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10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월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토요일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11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시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입당예배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172847" y="2277533"/>
              <a:ext cx="594994" cy="646427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86708" y="3690200"/>
              <a:ext cx="597112" cy="512443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527550" y="0"/>
              <a:ext cx="0" cy="6480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06375" y="0"/>
              <a:ext cx="0" cy="6480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-689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206376" y="254644"/>
            <a:ext cx="4321174" cy="6041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9400" y="338667"/>
            <a:ext cx="4175125" cy="5865363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53715" y="227119"/>
            <a:ext cx="1826496" cy="443874"/>
            <a:chOff x="1710433" y="563659"/>
            <a:chExt cx="1271973" cy="593290"/>
          </a:xfrm>
        </p:grpSpPr>
        <p:sp>
          <p:nvSpPr>
            <p:cNvPr id="10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" name="그룹 10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3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710433" y="582878"/>
              <a:ext cx="1271973" cy="354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701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9400" y="4102772"/>
            <a:ext cx="416221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310" y="848367"/>
            <a:ext cx="41622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2310" y="1920076"/>
            <a:ext cx="4162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9399" y="5390758"/>
            <a:ext cx="41622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주향제일교회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</a:p>
          <a:p>
            <a:pPr algn="ctr"/>
            <a:endParaRPr lang="en-US" altLang="ko-KR" sz="1400" b="1" dirty="0" smtClean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담임목사 하요한 외 성도 일동 배상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0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3805"/>
          <a:stretch/>
        </p:blipFill>
        <p:spPr>
          <a:xfrm>
            <a:off x="0" y="0"/>
            <a:ext cx="4733925" cy="396488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06375" y="4491989"/>
            <a:ext cx="90170" cy="867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1950" y="435071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2018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11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6375" y="5062482"/>
            <a:ext cx="90170" cy="867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1950" y="49212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주향제일교회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6375" y="5589584"/>
            <a:ext cx="90170" cy="867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1950" y="5448309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대전 서구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괴정동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92-11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6375" y="6098915"/>
            <a:ext cx="90170" cy="867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1950" y="5957640"/>
            <a:ext cx="260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Tel: 010-7637-0153(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담임목사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109378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514351"/>
            <a:ext cx="4733925" cy="6477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0" y="2370139"/>
            <a:ext cx="4733925" cy="869949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75" y="2447925"/>
            <a:ext cx="4514849" cy="7239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5" y="2516187"/>
            <a:ext cx="4438650" cy="617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입당예배에</a:t>
            </a:r>
            <a:r>
              <a:rPr lang="ko-KR" altLang="en-US" dirty="0" smtClean="0"/>
              <a:t> 초대합니다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306</Words>
  <Application>Microsoft Office PowerPoint</Application>
  <PresentationFormat>사용자 지정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함초롬돋움</vt:lpstr>
      <vt:lpstr>함초롬바탕</vt:lpstr>
      <vt:lpstr>Arial</vt:lpstr>
      <vt:lpstr>Century Gothic</vt:lpstr>
      <vt:lpstr>Garamond</vt:lpstr>
      <vt:lpstr>비누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김 광석</cp:lastModifiedBy>
  <cp:revision>20</cp:revision>
  <dcterms:created xsi:type="dcterms:W3CDTF">2018-09-20T07:46:47Z</dcterms:created>
  <dcterms:modified xsi:type="dcterms:W3CDTF">2018-09-21T15:13:38Z</dcterms:modified>
</cp:coreProperties>
</file>