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0" r:id="rId2"/>
  </p:sldMasterIdLst>
  <p:sldIdLst>
    <p:sldId id="256" r:id="rId3"/>
    <p:sldId id="257" r:id="rId4"/>
    <p:sldId id="259" r:id="rId5"/>
    <p:sldId id="258" r:id="rId6"/>
  </p:sldIdLst>
  <p:sldSz cx="47339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14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>
        <p:scale>
          <a:sx n="100" d="100"/>
          <a:sy n="100" d="100"/>
        </p:scale>
        <p:origin x="2664" y="456"/>
      </p:cViewPr>
      <p:guideLst>
        <p:guide orient="horz" pos="2041"/>
        <p:guide pos="14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07822" y="719138"/>
            <a:ext cx="3718283" cy="50419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563337" y="788391"/>
            <a:ext cx="3607251" cy="489803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781175" y="732210"/>
            <a:ext cx="1171576" cy="60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1812925" y="732210"/>
            <a:ext cx="1108076" cy="518414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382" y="1406280"/>
            <a:ext cx="3521162" cy="3017836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3210" b="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534" y="4424115"/>
            <a:ext cx="3522040" cy="47521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725" spc="41" baseline="0">
                <a:solidFill>
                  <a:schemeClr val="tx1"/>
                </a:solidFill>
              </a:defRPr>
            </a:lvl1pPr>
            <a:lvl2pPr marL="236692" indent="0" algn="ctr">
              <a:buNone/>
              <a:defRPr sz="725"/>
            </a:lvl2pPr>
            <a:lvl3pPr marL="473385" indent="0" algn="ctr">
              <a:buNone/>
              <a:defRPr sz="725"/>
            </a:lvl3pPr>
            <a:lvl4pPr marL="710077" indent="0" algn="ctr">
              <a:buNone/>
              <a:defRPr sz="725"/>
            </a:lvl4pPr>
            <a:lvl5pPr marL="946770" indent="0" algn="ctr">
              <a:buNone/>
              <a:defRPr sz="725"/>
            </a:lvl5pPr>
            <a:lvl6pPr marL="1183462" indent="0" algn="ctr">
              <a:buNone/>
              <a:defRPr sz="725"/>
            </a:lvl6pPr>
            <a:lvl7pPr marL="1420155" indent="0" algn="ctr">
              <a:buNone/>
              <a:defRPr sz="725"/>
            </a:lvl7pPr>
            <a:lvl8pPr marL="1656847" indent="0" algn="ctr">
              <a:buNone/>
              <a:defRPr sz="725"/>
            </a:lvl8pPr>
            <a:lvl9pPr marL="1893540" indent="0" algn="ctr">
              <a:buNone/>
              <a:defRPr sz="72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1868896" y="788392"/>
            <a:ext cx="996134" cy="432012"/>
          </a:xfrm>
        </p:spPr>
        <p:txBody>
          <a:bodyPr/>
          <a:lstStyle>
            <a:lvl1pPr algn="ctr">
              <a:defRPr sz="56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572035" y="4923969"/>
            <a:ext cx="2292995" cy="216006"/>
          </a:xfrm>
        </p:spPr>
        <p:txBody>
          <a:bodyPr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341906" y="4924933"/>
            <a:ext cx="820004" cy="21600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041" userDrawn="1">
          <p15:clr>
            <a:srgbClr val="FBAE40"/>
          </p15:clr>
        </p15:guide>
        <p15:guide id="2" pos="1491" userDrawn="1">
          <p15:clr>
            <a:srgbClr val="FBAE40"/>
          </p15:clr>
        </p15:guide>
        <p15:guide id="3" orient="horz" pos="3629" userDrawn="1">
          <p15:clr>
            <a:srgbClr val="FBAE40"/>
          </p15:clr>
        </p15:guide>
        <p15:guide id="4" orient="horz" pos="453" userDrawn="1">
          <p15:clr>
            <a:srgbClr val="FBAE40"/>
          </p15:clr>
        </p15:guide>
        <p15:guide id="5" pos="312" userDrawn="1">
          <p15:clr>
            <a:srgbClr val="FBAE40"/>
          </p15:clr>
        </p15:guide>
        <p15:guide id="6" pos="26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334" y="164165"/>
            <a:ext cx="3312564" cy="6151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502447" y="164165"/>
            <a:ext cx="1136142" cy="6151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73929"/>
            <a:ext cx="943826" cy="1555242"/>
          </a:xfrm>
        </p:spPr>
        <p:txBody>
          <a:bodyPr anchor="b">
            <a:normAutofit/>
          </a:bodyPr>
          <a:lstStyle>
            <a:lvl1pPr algn="l" defTabSz="4733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4" y="857166"/>
            <a:ext cx="2810564" cy="4765843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160059"/>
            <a:ext cx="943826" cy="331208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035670" y="5962447"/>
            <a:ext cx="568071" cy="2592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55704" y="259207"/>
            <a:ext cx="1029629" cy="5961761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6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02447" y="164165"/>
            <a:ext cx="1136142" cy="6151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70255"/>
            <a:ext cx="944418" cy="1555242"/>
          </a:xfrm>
        </p:spPr>
        <p:txBody>
          <a:bodyPr anchor="b">
            <a:noAutofit/>
          </a:bodyPr>
          <a:lstStyle>
            <a:lvl1pPr algn="l">
              <a:defRPr sz="12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1" y="164165"/>
            <a:ext cx="3312564" cy="61518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657"/>
            </a:lvl1pPr>
            <a:lvl2pPr marL="236692" indent="0">
              <a:buNone/>
              <a:defRPr sz="1450"/>
            </a:lvl2pPr>
            <a:lvl3pPr marL="473385" indent="0">
              <a:buNone/>
              <a:defRPr sz="1242"/>
            </a:lvl3pPr>
            <a:lvl4pPr marL="710077" indent="0">
              <a:buNone/>
              <a:defRPr sz="1035"/>
            </a:lvl4pPr>
            <a:lvl5pPr marL="946770" indent="0">
              <a:buNone/>
              <a:defRPr sz="1035"/>
            </a:lvl5pPr>
            <a:lvl6pPr marL="1183462" indent="0">
              <a:buNone/>
              <a:defRPr sz="1035"/>
            </a:lvl6pPr>
            <a:lvl7pPr marL="1420155" indent="0">
              <a:buNone/>
              <a:defRPr sz="1035"/>
            </a:lvl7pPr>
            <a:lvl8pPr marL="1656847" indent="0">
              <a:buNone/>
              <a:defRPr sz="1035"/>
            </a:lvl8pPr>
            <a:lvl9pPr marL="1893540" indent="0">
              <a:buNone/>
              <a:defRPr sz="10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160059"/>
            <a:ext cx="944418" cy="33092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473385" rtl="0" eaLnBrk="1" latinLnBrk="0" hangingPunct="1">
              <a:defRPr lang="en-US" sz="4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6855" y="5961761"/>
            <a:ext cx="568071" cy="2592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5704" y="259207"/>
            <a:ext cx="1029629" cy="5961761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14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9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1270" y="720020"/>
            <a:ext cx="917198" cy="49681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58" y="720020"/>
            <a:ext cx="3136225" cy="4968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2138" y="1060450"/>
            <a:ext cx="3549650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138" y="3403600"/>
            <a:ext cx="3549650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8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1616075"/>
            <a:ext cx="4083050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2263" y="4337050"/>
            <a:ext cx="4083050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5438" y="1725613"/>
            <a:ext cx="1965325" cy="4111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43163" y="1725613"/>
            <a:ext cx="1965325" cy="4111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589088"/>
            <a:ext cx="20034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5438" y="2366963"/>
            <a:ext cx="2003425" cy="348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397125" y="1589088"/>
            <a:ext cx="201136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397125" y="2366963"/>
            <a:ext cx="2011363" cy="348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0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5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431800"/>
            <a:ext cx="1527175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2950" y="933450"/>
            <a:ext cx="2395538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38" y="1944688"/>
            <a:ext cx="1527175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5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431800"/>
            <a:ext cx="1527175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2950" y="933450"/>
            <a:ext cx="2395538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38" y="1944688"/>
            <a:ext cx="1527175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1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387725" y="344488"/>
            <a:ext cx="1020763" cy="5492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438" y="344488"/>
            <a:ext cx="2909887" cy="5492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507822" y="1204781"/>
            <a:ext cx="3718283" cy="407061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563337" y="1308996"/>
            <a:ext cx="3607251" cy="3862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964579" y="1197888"/>
            <a:ext cx="804767" cy="60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011918" y="1197888"/>
            <a:ext cx="710089" cy="51841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25" y="1978928"/>
            <a:ext cx="3522040" cy="2445186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21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26" y="4424115"/>
            <a:ext cx="3522040" cy="475213"/>
          </a:xfrm>
        </p:spPr>
        <p:txBody>
          <a:bodyPr anchor="t">
            <a:normAutofit/>
          </a:bodyPr>
          <a:lstStyle>
            <a:lvl1pPr marL="0" indent="0" algn="ctr">
              <a:buNone/>
              <a:defRPr sz="725">
                <a:solidFill>
                  <a:schemeClr val="tx1"/>
                </a:solidFill>
                <a:effectLst/>
              </a:defRPr>
            </a:lvl1pPr>
            <a:lvl2pPr marL="23669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47338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71007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94677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18346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42015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65684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89354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5588" y="1252834"/>
            <a:ext cx="662750" cy="432012"/>
          </a:xfrm>
        </p:spPr>
        <p:txBody>
          <a:bodyPr/>
          <a:lstStyle>
            <a:lvl1pPr algn="ctr">
              <a:defRPr lang="en-US" sz="569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901" y="4923969"/>
            <a:ext cx="2293587" cy="216006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0967" y="4923969"/>
            <a:ext cx="820153" cy="216006"/>
          </a:xfrm>
        </p:spPr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4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4" y="1987254"/>
            <a:ext cx="1893570" cy="3715300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1641" y="1987254"/>
            <a:ext cx="1893570" cy="3715300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1960054"/>
            <a:ext cx="1893570" cy="604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  <a:latin typeface="+mn-lt"/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714" y="2604068"/>
            <a:ext cx="1893570" cy="302408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1641" y="1960054"/>
            <a:ext cx="1893570" cy="604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1641" y="2604714"/>
            <a:ext cx="1893570" cy="302408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28" y="164165"/>
            <a:ext cx="4551669" cy="61518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4" y="607192"/>
            <a:ext cx="3976497" cy="1296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1987254"/>
            <a:ext cx="3976497" cy="371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41" y="5961761"/>
            <a:ext cx="1065133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17CACB-9D38-4EEB-91EB-F5CC6553B83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435" y="5961761"/>
            <a:ext cx="2045056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0230" y="5961761"/>
            <a:ext cx="568071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7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9" r:id="rId4"/>
    <p:sldLayoutId id="2147483708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473385" rtl="0" eaLnBrk="1" latinLnBrk="1" hangingPunct="1">
        <a:lnSpc>
          <a:spcPct val="90000"/>
        </a:lnSpc>
        <a:spcBef>
          <a:spcPct val="0"/>
        </a:spcBef>
        <a:buNone/>
        <a:defRPr lang="en-US" sz="207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94677" indent="-94677" algn="l" defTabSz="473385" rtl="0" eaLnBrk="1" latinLnBrk="1" hangingPunct="1">
        <a:lnSpc>
          <a:spcPct val="100000"/>
        </a:lnSpc>
        <a:spcBef>
          <a:spcPts val="4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78708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20723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662739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82832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98363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13894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29425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7338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1007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4pPr>
      <a:lvl5pPr marL="94677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5pPr>
      <a:lvl6pPr marL="118346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6pPr>
      <a:lvl7pPr marL="142015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7pPr>
      <a:lvl8pPr marL="165684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8pPr>
      <a:lvl9pPr marL="189354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5438" y="344488"/>
            <a:ext cx="408305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725613"/>
            <a:ext cx="4083050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5438" y="6005513"/>
            <a:ext cx="1065212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68450" y="6005513"/>
            <a:ext cx="159702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43275" y="6005513"/>
            <a:ext cx="106521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4261864"/>
            <a:ext cx="360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이 지역에서 빛과 소금의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역할을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1975" y="1400833"/>
            <a:ext cx="360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평강이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섬기시는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가정과 삶의 터전 위에 충만하시기를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소망합니다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1975" y="2369684"/>
            <a:ext cx="3609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예배당을 건축하게 되어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입당 예배를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드리게 되었습니다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입당하기까지 기도와 사랑으로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격려해주신모든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감사드리며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시대를 향해 나아가는 뜻 깊은 자리에 아래와 같이 정중히 초대합니다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1976" y="5230223"/>
            <a:ext cx="3609974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701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714" y="812968"/>
            <a:ext cx="1271973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701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5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66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514351"/>
            <a:ext cx="4733925" cy="6477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1"/>
          <p:cNvSpPr/>
          <p:nvPr/>
        </p:nvSpPr>
        <p:spPr>
          <a:xfrm>
            <a:off x="0" y="2370139"/>
            <a:ext cx="4733925" cy="869949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75" y="2447925"/>
            <a:ext cx="4514849" cy="7239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75" y="2516187"/>
            <a:ext cx="4438650" cy="6175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입당예배에</a:t>
            </a:r>
            <a:r>
              <a:rPr lang="ko-KR" altLang="en-US" dirty="0" smtClean="0"/>
              <a:t> 초대합니다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6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106</TotalTime>
  <Words>87</Words>
  <Application>Microsoft Office PowerPoint</Application>
  <PresentationFormat>사용자 지정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함초롬바탕</vt:lpstr>
      <vt:lpstr>Arial</vt:lpstr>
      <vt:lpstr>Century Gothic</vt:lpstr>
      <vt:lpstr>Garamond</vt:lpstr>
      <vt:lpstr>비누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GwangSeok</dc:creator>
  <cp:lastModifiedBy>Kim GwangSeok</cp:lastModifiedBy>
  <cp:revision>7</cp:revision>
  <dcterms:created xsi:type="dcterms:W3CDTF">2018-09-20T07:46:47Z</dcterms:created>
  <dcterms:modified xsi:type="dcterms:W3CDTF">2018-09-20T09:32:58Z</dcterms:modified>
</cp:coreProperties>
</file>