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51" r:id="rId2"/>
  </p:sldMasterIdLst>
  <p:sldIdLst>
    <p:sldId id="256" r:id="rId3"/>
    <p:sldId id="260" r:id="rId4"/>
    <p:sldId id="263" r:id="rId5"/>
    <p:sldId id="262" r:id="rId6"/>
    <p:sldId id="264" r:id="rId7"/>
    <p:sldId id="261" r:id="rId8"/>
    <p:sldId id="257" r:id="rId9"/>
    <p:sldId id="259" r:id="rId10"/>
  </p:sldIdLst>
  <p:sldSz cx="4733925" cy="6804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B1FBDC-E509-4A83-8DB2-F59482117ADE}">
          <p14:sldIdLst>
            <p14:sldId id="256"/>
            <p14:sldId id="260"/>
            <p14:sldId id="263"/>
            <p14:sldId id="262"/>
            <p14:sldId id="264"/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1491" userDrawn="1">
          <p15:clr>
            <a:srgbClr val="A4A3A4"/>
          </p15:clr>
        </p15:guide>
        <p15:guide id="3" pos="2806" userDrawn="1">
          <p15:clr>
            <a:srgbClr val="A4A3A4"/>
          </p15:clr>
        </p15:guide>
        <p15:guide id="4" pos="176" userDrawn="1">
          <p15:clr>
            <a:srgbClr val="A4A3A4"/>
          </p15:clr>
        </p15:guide>
        <p15:guide id="5" pos="2852" userDrawn="1">
          <p15:clr>
            <a:srgbClr val="A4A3A4"/>
          </p15:clr>
        </p15:guide>
        <p15:guide id="6" pos="1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26" y="62"/>
      </p:cViewPr>
      <p:guideLst>
        <p:guide orient="horz" pos="2143"/>
        <p:guide pos="1491"/>
        <p:guide pos="2806"/>
        <p:guide pos="176"/>
        <p:guide pos="2852"/>
        <p:guide pos="1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2138" y="1113447"/>
            <a:ext cx="3549650" cy="2368575"/>
          </a:xfrm>
        </p:spPr>
        <p:txBody>
          <a:bodyPr anchor="b"/>
          <a:lstStyle>
            <a:lvl1pPr algn="ctr">
              <a:defRPr sz="567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138" y="3573698"/>
            <a:ext cx="3549650" cy="16435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100" indent="0" algn="ctr">
              <a:buNone/>
              <a:defRPr sz="1890"/>
            </a:lvl2pPr>
            <a:lvl3pPr marL="864199" indent="0" algn="ctr">
              <a:buNone/>
              <a:defRPr sz="1701"/>
            </a:lvl3pPr>
            <a:lvl4pPr marL="1296299" indent="0" algn="ctr">
              <a:buNone/>
              <a:defRPr sz="1512"/>
            </a:lvl4pPr>
            <a:lvl5pPr marL="1728399" indent="0" algn="ctr">
              <a:buNone/>
              <a:defRPr sz="1512"/>
            </a:lvl5pPr>
            <a:lvl6pPr marL="2160499" indent="0" algn="ctr">
              <a:buNone/>
              <a:defRPr sz="1512"/>
            </a:lvl6pPr>
            <a:lvl7pPr marL="2592598" indent="0" algn="ctr">
              <a:buNone/>
              <a:defRPr sz="1512"/>
            </a:lvl7pPr>
            <a:lvl8pPr marL="3024698" indent="0" algn="ctr">
              <a:buNone/>
              <a:defRPr sz="1512"/>
            </a:lvl8pPr>
            <a:lvl9pPr marL="3456798" indent="0" algn="ctr">
              <a:buNone/>
              <a:defRPr sz="1512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387728" y="361704"/>
            <a:ext cx="1020763" cy="57672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441" y="361704"/>
            <a:ext cx="2909887" cy="57672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07822" y="1264990"/>
            <a:ext cx="3718283" cy="42740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563337" y="1374413"/>
            <a:ext cx="3607251" cy="405519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964579" y="1257753"/>
            <a:ext cx="804767" cy="635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011918" y="1257753"/>
            <a:ext cx="710089" cy="544322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382" y="2074804"/>
            <a:ext cx="3521162" cy="257040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3210" b="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534" y="4645212"/>
            <a:ext cx="3522040" cy="4989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725" spc="41" baseline="0">
                <a:solidFill>
                  <a:schemeClr val="tx1"/>
                </a:solidFill>
              </a:defRPr>
            </a:lvl1pPr>
            <a:lvl2pPr marL="236692" indent="0" algn="ctr">
              <a:buNone/>
              <a:defRPr sz="725"/>
            </a:lvl2pPr>
            <a:lvl3pPr marL="473385" indent="0" algn="ctr">
              <a:buNone/>
              <a:defRPr sz="725"/>
            </a:lvl3pPr>
            <a:lvl4pPr marL="710077" indent="0" algn="ctr">
              <a:buNone/>
              <a:defRPr sz="725"/>
            </a:lvl4pPr>
            <a:lvl5pPr marL="946770" indent="0" algn="ctr">
              <a:buNone/>
              <a:defRPr sz="725"/>
            </a:lvl5pPr>
            <a:lvl6pPr marL="1183462" indent="0" algn="ctr">
              <a:buNone/>
              <a:defRPr sz="725"/>
            </a:lvl6pPr>
            <a:lvl7pPr marL="1420155" indent="0" algn="ctr">
              <a:buNone/>
              <a:defRPr sz="725"/>
            </a:lvl7pPr>
            <a:lvl8pPr marL="1656847" indent="0" algn="ctr">
              <a:buNone/>
              <a:defRPr sz="725"/>
            </a:lvl8pPr>
            <a:lvl9pPr marL="1893540" indent="0" algn="ctr">
              <a:buNone/>
              <a:defRPr sz="72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035588" y="1316742"/>
            <a:ext cx="662750" cy="453602"/>
          </a:xfrm>
        </p:spPr>
        <p:txBody>
          <a:bodyPr/>
          <a:lstStyle>
            <a:lvl1pPr algn="ctr">
              <a:defRPr sz="569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61D8292-7A5A-44EB-ADEC-AA767D00200F}" type="datetimeFigureOut">
              <a:rPr lang="en-US" smtClean="0"/>
              <a:t>9/22/2018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572035" y="5170047"/>
            <a:ext cx="2292995" cy="226801"/>
          </a:xfrm>
        </p:spPr>
        <p:txBody>
          <a:bodyPr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341906" y="5171059"/>
            <a:ext cx="820004" cy="2268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5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43" userDrawn="1">
          <p15:clr>
            <a:srgbClr val="FBAE40"/>
          </p15:clr>
        </p15:guide>
        <p15:guide id="2" pos="1491" userDrawn="1">
          <p15:clr>
            <a:srgbClr val="FBAE40"/>
          </p15:clr>
        </p15:guide>
        <p15:guide id="3" orient="horz" pos="3810" userDrawn="1">
          <p15:clr>
            <a:srgbClr val="FBAE40"/>
          </p15:clr>
        </p15:guide>
        <p15:guide id="4" orient="horz" pos="476" userDrawn="1">
          <p15:clr>
            <a:srgbClr val="FBAE40"/>
          </p15:clr>
        </p15:guide>
        <p15:guide id="5" pos="312" userDrawn="1">
          <p15:clr>
            <a:srgbClr val="FBAE40"/>
          </p15:clr>
        </p15:guide>
        <p15:guide id="6" pos="26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8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507822" y="1264990"/>
            <a:ext cx="3718283" cy="42740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563337" y="1374413"/>
            <a:ext cx="3607251" cy="405519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964579" y="1257753"/>
            <a:ext cx="804767" cy="635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011918" y="1257753"/>
            <a:ext cx="710089" cy="544322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25" y="2077826"/>
            <a:ext cx="3522040" cy="2567385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21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26" y="4645212"/>
            <a:ext cx="3522040" cy="498962"/>
          </a:xfrm>
        </p:spPr>
        <p:txBody>
          <a:bodyPr anchor="t">
            <a:normAutofit/>
          </a:bodyPr>
          <a:lstStyle>
            <a:lvl1pPr marL="0" indent="0" algn="ctr">
              <a:buNone/>
              <a:defRPr sz="725">
                <a:solidFill>
                  <a:schemeClr val="tx1"/>
                </a:solidFill>
                <a:effectLst/>
              </a:defRPr>
            </a:lvl1pPr>
            <a:lvl2pPr marL="23669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47338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71007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94677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18346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42015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65684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89354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5588" y="1315445"/>
            <a:ext cx="662750" cy="453602"/>
          </a:xfrm>
        </p:spPr>
        <p:txBody>
          <a:bodyPr/>
          <a:lstStyle>
            <a:lvl1pPr algn="ctr">
              <a:defRPr lang="en-US" sz="569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901" y="5170047"/>
            <a:ext cx="2293587" cy="226801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0967" y="5170047"/>
            <a:ext cx="820153" cy="226801"/>
          </a:xfrm>
        </p:spPr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7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4" y="2086568"/>
            <a:ext cx="1893570" cy="3900974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1641" y="2086568"/>
            <a:ext cx="1893570" cy="3900974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9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2058008"/>
            <a:ext cx="1893570" cy="63504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  <a:latin typeface="+mn-lt"/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714" y="2734208"/>
            <a:ext cx="1893570" cy="317521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1641" y="2058008"/>
            <a:ext cx="1893570" cy="63504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1641" y="2734886"/>
            <a:ext cx="1893570" cy="317521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2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12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334" y="172369"/>
            <a:ext cx="3312564" cy="6459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502447" y="172369"/>
            <a:ext cx="1136142" cy="645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602612"/>
            <a:ext cx="943826" cy="1632966"/>
          </a:xfrm>
        </p:spPr>
        <p:txBody>
          <a:bodyPr anchor="b">
            <a:normAutofit/>
          </a:bodyPr>
          <a:lstStyle>
            <a:lvl1pPr algn="l" defTabSz="4733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4" y="900004"/>
            <a:ext cx="2810564" cy="5004018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268008"/>
            <a:ext cx="943826" cy="347761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035670" y="6260423"/>
            <a:ext cx="568071" cy="2721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55704" y="272161"/>
            <a:ext cx="1029629" cy="625970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02447" y="172369"/>
            <a:ext cx="1136142" cy="645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98754"/>
            <a:ext cx="944418" cy="1632966"/>
          </a:xfrm>
        </p:spPr>
        <p:txBody>
          <a:bodyPr anchor="b">
            <a:noAutofit/>
          </a:bodyPr>
          <a:lstStyle>
            <a:lvl1pPr algn="l">
              <a:defRPr sz="12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1" y="172369"/>
            <a:ext cx="3312564" cy="645928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657"/>
            </a:lvl1pPr>
            <a:lvl2pPr marL="236692" indent="0">
              <a:buNone/>
              <a:defRPr sz="1450"/>
            </a:lvl2pPr>
            <a:lvl3pPr marL="473385" indent="0">
              <a:buNone/>
              <a:defRPr sz="1242"/>
            </a:lvl3pPr>
            <a:lvl4pPr marL="710077" indent="0">
              <a:buNone/>
              <a:defRPr sz="1035"/>
            </a:lvl4pPr>
            <a:lvl5pPr marL="946770" indent="0">
              <a:buNone/>
              <a:defRPr sz="1035"/>
            </a:lvl5pPr>
            <a:lvl6pPr marL="1183462" indent="0">
              <a:buNone/>
              <a:defRPr sz="1035"/>
            </a:lvl6pPr>
            <a:lvl7pPr marL="1420155" indent="0">
              <a:buNone/>
              <a:defRPr sz="1035"/>
            </a:lvl7pPr>
            <a:lvl8pPr marL="1656847" indent="0">
              <a:buNone/>
              <a:defRPr sz="1035"/>
            </a:lvl8pPr>
            <a:lvl9pPr marL="1893540" indent="0">
              <a:buNone/>
              <a:defRPr sz="10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268008"/>
            <a:ext cx="944418" cy="347458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473385" rtl="0" eaLnBrk="1" latinLnBrk="0" hangingPunct="1">
              <a:defRPr lang="en-US" sz="4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6855" y="6259703"/>
            <a:ext cx="568071" cy="2721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5704" y="272161"/>
            <a:ext cx="1029629" cy="625970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8113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79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1270" y="756003"/>
            <a:ext cx="917198" cy="521641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58" y="756003"/>
            <a:ext cx="3136225" cy="521641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9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5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6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" y="2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4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1696840"/>
            <a:ext cx="4083050" cy="2830288"/>
          </a:xfrm>
        </p:spPr>
        <p:txBody>
          <a:bodyPr anchor="b"/>
          <a:lstStyle>
            <a:lvl1pPr>
              <a:defRPr sz="567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2263" y="4553797"/>
            <a:ext cx="4083050" cy="148848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1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9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2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3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49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5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6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79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5441" y="1811852"/>
            <a:ext cx="1965325" cy="43171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43166" y="1811852"/>
            <a:ext cx="1965325" cy="43171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41" y="1668504"/>
            <a:ext cx="2003425" cy="81675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5441" y="2485253"/>
            <a:ext cx="2003425" cy="3655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397128" y="1668504"/>
            <a:ext cx="2011363" cy="81675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100" indent="0">
              <a:buNone/>
              <a:defRPr sz="1890" b="1"/>
            </a:lvl2pPr>
            <a:lvl3pPr marL="864199" indent="0">
              <a:buNone/>
              <a:defRPr sz="1701" b="1"/>
            </a:lvl3pPr>
            <a:lvl4pPr marL="1296299" indent="0">
              <a:buNone/>
              <a:defRPr sz="1512" b="1"/>
            </a:lvl4pPr>
            <a:lvl5pPr marL="1728399" indent="0">
              <a:buNone/>
              <a:defRPr sz="1512" b="1"/>
            </a:lvl5pPr>
            <a:lvl6pPr marL="2160499" indent="0">
              <a:buNone/>
              <a:defRPr sz="1512" b="1"/>
            </a:lvl6pPr>
            <a:lvl7pPr marL="2592598" indent="0">
              <a:buNone/>
              <a:defRPr sz="1512" b="1"/>
            </a:lvl7pPr>
            <a:lvl8pPr marL="3024698" indent="0">
              <a:buNone/>
              <a:defRPr sz="1512" b="1"/>
            </a:lvl8pPr>
            <a:lvl9pPr marL="3456798" indent="0">
              <a:buNone/>
              <a:defRPr sz="151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397128" y="2485253"/>
            <a:ext cx="2011363" cy="3655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41" y="453380"/>
            <a:ext cx="1527175" cy="158849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2950" y="980100"/>
            <a:ext cx="2395538" cy="483549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41" y="2041875"/>
            <a:ext cx="1527175" cy="3780384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41" y="453380"/>
            <a:ext cx="1527175" cy="1588495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2950" y="980100"/>
            <a:ext cx="2395538" cy="4835492"/>
          </a:xfrm>
        </p:spPr>
        <p:txBody>
          <a:bodyPr/>
          <a:lstStyle>
            <a:lvl1pPr marL="0" indent="0">
              <a:buNone/>
              <a:defRPr sz="3024"/>
            </a:lvl1pPr>
            <a:lvl2pPr marL="432100" indent="0">
              <a:buNone/>
              <a:defRPr sz="2646"/>
            </a:lvl2pPr>
            <a:lvl3pPr marL="864199" indent="0">
              <a:buNone/>
              <a:defRPr sz="2268"/>
            </a:lvl3pPr>
            <a:lvl4pPr marL="1296299" indent="0">
              <a:buNone/>
              <a:defRPr sz="1890"/>
            </a:lvl4pPr>
            <a:lvl5pPr marL="1728399" indent="0">
              <a:buNone/>
              <a:defRPr sz="1890"/>
            </a:lvl5pPr>
            <a:lvl6pPr marL="2160499" indent="0">
              <a:buNone/>
              <a:defRPr sz="1890"/>
            </a:lvl6pPr>
            <a:lvl7pPr marL="2592598" indent="0">
              <a:buNone/>
              <a:defRPr sz="1890"/>
            </a:lvl7pPr>
            <a:lvl8pPr marL="3024698" indent="0">
              <a:buNone/>
              <a:defRPr sz="1890"/>
            </a:lvl8pPr>
            <a:lvl9pPr marL="3456798" indent="0">
              <a:buNone/>
              <a:defRPr sz="189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41" y="2041875"/>
            <a:ext cx="1527175" cy="3780384"/>
          </a:xfrm>
        </p:spPr>
        <p:txBody>
          <a:bodyPr/>
          <a:lstStyle>
            <a:lvl1pPr marL="0" indent="0">
              <a:buNone/>
              <a:defRPr sz="1512"/>
            </a:lvl1pPr>
            <a:lvl2pPr marL="432100" indent="0">
              <a:buNone/>
              <a:defRPr sz="1323"/>
            </a:lvl2pPr>
            <a:lvl3pPr marL="864199" indent="0">
              <a:buNone/>
              <a:defRPr sz="1134"/>
            </a:lvl3pPr>
            <a:lvl4pPr marL="1296299" indent="0">
              <a:buNone/>
              <a:defRPr sz="945"/>
            </a:lvl4pPr>
            <a:lvl5pPr marL="1728399" indent="0">
              <a:buNone/>
              <a:defRPr sz="945"/>
            </a:lvl5pPr>
            <a:lvl6pPr marL="2160499" indent="0">
              <a:buNone/>
              <a:defRPr sz="945"/>
            </a:lvl6pPr>
            <a:lvl7pPr marL="2592598" indent="0">
              <a:buNone/>
              <a:defRPr sz="945"/>
            </a:lvl7pPr>
            <a:lvl8pPr marL="3024698" indent="0">
              <a:buNone/>
              <a:defRPr sz="945"/>
            </a:lvl8pPr>
            <a:lvl9pPr marL="3456798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5438" y="361706"/>
            <a:ext cx="4083050" cy="131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811852"/>
            <a:ext cx="4083050" cy="431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5438" y="6305643"/>
            <a:ext cx="1065212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68453" y="6305643"/>
            <a:ext cx="1597025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43275" y="6305643"/>
            <a:ext cx="1065213" cy="363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864199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50" indent="-216050" algn="l" defTabSz="864199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150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864199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864199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28" y="172369"/>
            <a:ext cx="4551669" cy="645928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4" y="637537"/>
            <a:ext cx="3976497" cy="136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2086568"/>
            <a:ext cx="3976497" cy="390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41" y="6259703"/>
            <a:ext cx="1065133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435" y="6259703"/>
            <a:ext cx="2045056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0230" y="6259703"/>
            <a:ext cx="568071" cy="2721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08" r:id="rId14"/>
  </p:sldLayoutIdLst>
  <p:txStyles>
    <p:titleStyle>
      <a:lvl1pPr algn="l" defTabSz="473385" rtl="0" eaLnBrk="1" latinLnBrk="1" hangingPunct="1">
        <a:lnSpc>
          <a:spcPct val="90000"/>
        </a:lnSpc>
        <a:spcBef>
          <a:spcPct val="0"/>
        </a:spcBef>
        <a:buNone/>
        <a:defRPr lang="en-US" sz="207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94677" indent="-94677" algn="l" defTabSz="473385" rtl="0" eaLnBrk="1" latinLnBrk="1" hangingPunct="1">
        <a:lnSpc>
          <a:spcPct val="100000"/>
        </a:lnSpc>
        <a:spcBef>
          <a:spcPts val="4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78708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20723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662739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82832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98363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13894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29425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7338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1007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4pPr>
      <a:lvl5pPr marL="94677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5pPr>
      <a:lvl6pPr marL="118346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6pPr>
      <a:lvl7pPr marL="142015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7pPr>
      <a:lvl8pPr marL="165684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8pPr>
      <a:lvl9pPr marL="189354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082" y="4367689"/>
            <a:ext cx="3411765" cy="790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1082" y="1663747"/>
            <a:ext cx="3411765" cy="79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1082" y="2579399"/>
            <a:ext cx="3411765" cy="166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134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13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1081" y="5282880"/>
            <a:ext cx="341176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6595" y="1108160"/>
            <a:ext cx="120213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608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67" y="4541970"/>
            <a:ext cx="3537793" cy="1110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8067" y="1402885"/>
            <a:ext cx="3537793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8067" y="2463391"/>
            <a:ext cx="3537793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323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323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9647" y="5761385"/>
            <a:ext cx="3754441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9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89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484443" y="872536"/>
            <a:ext cx="1726210" cy="419503"/>
            <a:chOff x="1710433" y="563659"/>
            <a:chExt cx="1271973" cy="593290"/>
          </a:xfrm>
        </p:grpSpPr>
        <p:sp>
          <p:nvSpPr>
            <p:cNvPr id="9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" name="그룹 1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1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1710433" y="582877"/>
              <a:ext cx="1271973" cy="48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8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8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5007" y="0"/>
            <a:ext cx="4083915" cy="6804025"/>
            <a:chOff x="325007" y="0"/>
            <a:chExt cx="4083915" cy="6804025"/>
          </a:xfrm>
        </p:grpSpPr>
        <p:sp>
          <p:nvSpPr>
            <p:cNvPr id="4" name="직사각형 3"/>
            <p:cNvSpPr/>
            <p:nvPr/>
          </p:nvSpPr>
          <p:spPr>
            <a:xfrm>
              <a:off x="1306227" y="2492310"/>
              <a:ext cx="2048459" cy="2168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6224" y="2645733"/>
              <a:ext cx="393368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주향제일교회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2018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10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월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6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일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토요일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11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입당예배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11" name="1/2 액자 10"/>
            <p:cNvSpPr/>
            <p:nvPr/>
          </p:nvSpPr>
          <p:spPr>
            <a:xfrm>
              <a:off x="1238414" y="2492310"/>
              <a:ext cx="562325" cy="610934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sp>
          <p:nvSpPr>
            <p:cNvPr id="12" name="1/2 액자 11"/>
            <p:cNvSpPr/>
            <p:nvPr/>
          </p:nvSpPr>
          <p:spPr>
            <a:xfrm rot="10800000">
              <a:off x="2858173" y="3889559"/>
              <a:ext cx="564327" cy="484307"/>
            </a:xfrm>
            <a:prstGeom prst="halfFrame">
              <a:avLst>
                <a:gd name="adj1" fmla="val 2713"/>
                <a:gd name="adj2" fmla="val 35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701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408922" y="0"/>
              <a:ext cx="0" cy="680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25007" y="0"/>
              <a:ext cx="0" cy="6804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7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4733925" cy="680402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/>
          <p:cNvSpPr/>
          <p:nvPr/>
        </p:nvSpPr>
        <p:spPr>
          <a:xfrm>
            <a:off x="325006" y="399495"/>
            <a:ext cx="4083914" cy="6169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7" name="직사각형 16"/>
          <p:cNvSpPr/>
          <p:nvPr/>
        </p:nvSpPr>
        <p:spPr>
          <a:xfrm>
            <a:off x="394023" y="470517"/>
            <a:ext cx="3945884" cy="6019059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grpSp>
        <p:nvGrpSpPr>
          <p:cNvPr id="9" name="그룹 8"/>
          <p:cNvGrpSpPr/>
          <p:nvPr/>
        </p:nvGrpSpPr>
        <p:grpSpPr>
          <a:xfrm>
            <a:off x="1503858" y="403549"/>
            <a:ext cx="1726210" cy="419503"/>
            <a:chOff x="1710433" y="563659"/>
            <a:chExt cx="1271973" cy="593290"/>
          </a:xfrm>
        </p:grpSpPr>
        <p:sp>
          <p:nvSpPr>
            <p:cNvPr id="10" name="Rectangle 14"/>
            <p:cNvSpPr/>
            <p:nvPr/>
          </p:nvSpPr>
          <p:spPr>
            <a:xfrm>
              <a:off x="1760632" y="563659"/>
              <a:ext cx="1171576" cy="593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1" name="그룹 10"/>
            <p:cNvGrpSpPr/>
            <p:nvPr/>
          </p:nvGrpSpPr>
          <p:grpSpPr>
            <a:xfrm>
              <a:off x="1792382" y="563659"/>
              <a:ext cx="1108076" cy="518414"/>
              <a:chOff x="5053742" y="812968"/>
              <a:chExt cx="1108076" cy="518414"/>
            </a:xfrm>
          </p:grpSpPr>
          <p:cxnSp>
            <p:nvCxnSpPr>
              <p:cNvPr id="13" name="Straight Connector 16"/>
              <p:cNvCxnSpPr/>
              <p:nvPr/>
            </p:nvCxnSpPr>
            <p:spPr>
              <a:xfrm>
                <a:off x="5053742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7"/>
              <p:cNvCxnSpPr/>
              <p:nvPr/>
            </p:nvCxnSpPr>
            <p:spPr>
              <a:xfrm>
                <a:off x="6161818" y="812968"/>
                <a:ext cx="0" cy="514224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8"/>
              <p:cNvCxnSpPr/>
              <p:nvPr/>
            </p:nvCxnSpPr>
            <p:spPr>
              <a:xfrm>
                <a:off x="5053742" y="1331382"/>
                <a:ext cx="1108076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1710433" y="582877"/>
              <a:ext cx="1271973" cy="48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8" b="1" dirty="0">
                  <a:solidFill>
                    <a:schemeClr val="tx2">
                      <a:lumMod val="50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초대의 글</a:t>
              </a:r>
              <a:endParaRPr lang="en-US" altLang="ko-KR" sz="1608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4023" y="4306918"/>
            <a:ext cx="3933683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6222" y="961338"/>
            <a:ext cx="3933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평강이 섬기시는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가정과 삶의 터전 위에 충만하시기를 소망합니다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6222" y="2095519"/>
            <a:ext cx="39336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예배당을 건축하게 되어 입당 예배를 드리게 되었습니다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교회가 입당하기까지 기도와 사랑으로 격려해주신모든 분들께 감사드리며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시대를 향해 나아가는 뜻 깊은 자리에 아래와 같이 정중히 초대합니다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4022" y="5656542"/>
            <a:ext cx="3933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&lt;&lt;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주향제일교회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&gt;&gt;</a:t>
            </a:r>
          </a:p>
          <a:p>
            <a:pPr algn="ctr"/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담임목사 하요한 외 성도 일동 배상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0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3805"/>
          <a:stretch/>
        </p:blipFill>
        <p:spPr>
          <a:xfrm>
            <a:off x="0" y="0"/>
            <a:ext cx="4733925" cy="374719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5005" y="4354356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0" name="TextBox 9"/>
          <p:cNvSpPr txBox="1"/>
          <p:nvPr/>
        </p:nvSpPr>
        <p:spPr>
          <a:xfrm>
            <a:off x="472038" y="4220838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</a:t>
            </a:r>
          </a:p>
        </p:txBody>
      </p:sp>
      <p:sp>
        <p:nvSpPr>
          <p:cNvPr id="11" name="타원 10"/>
          <p:cNvSpPr/>
          <p:nvPr/>
        </p:nvSpPr>
        <p:spPr>
          <a:xfrm>
            <a:off x="325005" y="4893525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2" name="TextBox 11"/>
          <p:cNvSpPr txBox="1"/>
          <p:nvPr/>
        </p:nvSpPr>
        <p:spPr>
          <a:xfrm>
            <a:off x="472040" y="4760008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장소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주향제일교회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5005" y="5391686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4" name="TextBox 13"/>
          <p:cNvSpPr txBox="1"/>
          <p:nvPr/>
        </p:nvSpPr>
        <p:spPr>
          <a:xfrm>
            <a:off x="472038" y="5258168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대전 서구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괴정동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92-11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5005" y="5873052"/>
            <a:ext cx="85219" cy="820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19" tIns="43210" rIns="86419" bIns="432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01"/>
          </a:p>
        </p:txBody>
      </p:sp>
      <p:sp>
        <p:nvSpPr>
          <p:cNvPr id="16" name="TextBox 15"/>
          <p:cNvSpPr txBox="1"/>
          <p:nvPr/>
        </p:nvSpPr>
        <p:spPr>
          <a:xfrm>
            <a:off x="472040" y="5739534"/>
            <a:ext cx="260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Tel: 010-7637-0153(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담임목사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5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5"/>
          <p:cNvSpPr/>
          <p:nvPr/>
        </p:nvSpPr>
        <p:spPr>
          <a:xfrm>
            <a:off x="233336" y="339828"/>
            <a:ext cx="4474003" cy="612437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6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129963" y="825936"/>
            <a:ext cx="4474003" cy="612137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1"/>
          <p:cNvSpPr/>
          <p:nvPr/>
        </p:nvSpPr>
        <p:spPr>
          <a:xfrm>
            <a:off x="129963" y="2579832"/>
            <a:ext cx="4474003" cy="82218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986" y="2653345"/>
            <a:ext cx="4266955" cy="68415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1"/>
          </a:p>
        </p:txBody>
      </p:sp>
      <p:sp>
        <p:nvSpPr>
          <p:cNvPr id="10" name="직사각형 9"/>
          <p:cNvSpPr/>
          <p:nvPr/>
        </p:nvSpPr>
        <p:spPr>
          <a:xfrm>
            <a:off x="264991" y="2717861"/>
            <a:ext cx="4194940" cy="5836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01" dirty="0" err="1"/>
              <a:t>입당예배에</a:t>
            </a:r>
            <a:r>
              <a:rPr lang="ko-KR" altLang="en-US" sz="1701" dirty="0"/>
              <a:t> 초대합니다</a:t>
            </a:r>
          </a:p>
        </p:txBody>
      </p:sp>
    </p:spTree>
    <p:extLst>
      <p:ext uri="{BB962C8B-B14F-4D97-AF65-F5344CB8AC3E}">
        <p14:creationId xmlns:p14="http://schemas.microsoft.com/office/powerpoint/2010/main" val="1310723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307</Words>
  <Application>Microsoft Office PowerPoint</Application>
  <PresentationFormat>사용자 지정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함초롬돋움</vt:lpstr>
      <vt:lpstr>함초롬바탕</vt:lpstr>
      <vt:lpstr>Arial</vt:lpstr>
      <vt:lpstr>Century Gothic</vt:lpstr>
      <vt:lpstr>Garamond</vt:lpstr>
      <vt:lpstr>디자인 사용자 지정</vt:lpstr>
      <vt:lpstr>비누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GwangSeok</dc:creator>
  <cp:lastModifiedBy>김 광석</cp:lastModifiedBy>
  <cp:revision>24</cp:revision>
  <dcterms:created xsi:type="dcterms:W3CDTF">2018-09-20T07:46:47Z</dcterms:created>
  <dcterms:modified xsi:type="dcterms:W3CDTF">2018-09-21T22:39:47Z</dcterms:modified>
</cp:coreProperties>
</file>