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0" r:id="rId1"/>
  </p:sldMasterIdLst>
  <p:notesMasterIdLst>
    <p:notesMasterId r:id="rId22"/>
  </p:notesMasterIdLst>
  <p:handoutMasterIdLst>
    <p:handoutMasterId r:id="rId23"/>
  </p:handoutMasterIdLst>
  <p:sldIdLst>
    <p:sldId id="494" r:id="rId2"/>
    <p:sldId id="492" r:id="rId3"/>
    <p:sldId id="491" r:id="rId4"/>
    <p:sldId id="493" r:id="rId5"/>
    <p:sldId id="490" r:id="rId6"/>
    <p:sldId id="513" r:id="rId7"/>
    <p:sldId id="526" r:id="rId8"/>
    <p:sldId id="514" r:id="rId9"/>
    <p:sldId id="515" r:id="rId10"/>
    <p:sldId id="516" r:id="rId11"/>
    <p:sldId id="517" r:id="rId12"/>
    <p:sldId id="518" r:id="rId13"/>
    <p:sldId id="519" r:id="rId14"/>
    <p:sldId id="511" r:id="rId15"/>
    <p:sldId id="512" r:id="rId16"/>
    <p:sldId id="522" r:id="rId17"/>
    <p:sldId id="524" r:id="rId18"/>
    <p:sldId id="525" r:id="rId19"/>
    <p:sldId id="520" r:id="rId20"/>
    <p:sldId id="52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BDE2F95-1289-4E58-9D1F-CBC221819009}">
          <p14:sldIdLst>
            <p14:sldId id="494"/>
            <p14:sldId id="492"/>
            <p14:sldId id="491"/>
            <p14:sldId id="493"/>
          </p14:sldIdLst>
        </p14:section>
        <p14:section name="Q Learning" id="{FC23D7F1-5D9A-47A8-B673-A116CC45AA0F}">
          <p14:sldIdLst>
            <p14:sldId id="490"/>
            <p14:sldId id="513"/>
            <p14:sldId id="526"/>
            <p14:sldId id="514"/>
            <p14:sldId id="515"/>
            <p14:sldId id="516"/>
            <p14:sldId id="517"/>
            <p14:sldId id="518"/>
            <p14:sldId id="519"/>
          </p14:sldIdLst>
        </p14:section>
        <p14:section name="github" id="{2E75C203-902E-4745-A2C4-2FB9D1CE689D}">
          <p14:sldIdLst>
            <p14:sldId id="511"/>
            <p14:sldId id="512"/>
            <p14:sldId id="522"/>
            <p14:sldId id="524"/>
            <p14:sldId id="525"/>
            <p14:sldId id="520"/>
            <p14:sldId id="523"/>
          </p14:sldIdLst>
        </p14:section>
      </p14:sectionLst>
    </p:ext>
    <p:ext uri="{EFAFB233-063F-42B5-8137-9DF3F51BA10A}">
      <p15:sldGuideLst xmlns:p15="http://schemas.microsoft.com/office/powerpoint/2012/main">
        <p15:guide id="1" orient="horz" pos="3861" userDrawn="1">
          <p15:clr>
            <a:srgbClr val="A4A3A4"/>
          </p15:clr>
        </p15:guide>
        <p15:guide id="2" pos="7446"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1623"/>
    <a:srgbClr val="010066"/>
    <a:srgbClr val="640000"/>
    <a:srgbClr val="E4FAEE"/>
    <a:srgbClr val="FBE5D6"/>
    <a:srgbClr val="B2ABBD"/>
    <a:srgbClr val="D897A3"/>
    <a:srgbClr val="90A8B7"/>
    <a:srgbClr val="FFFFFF"/>
    <a:srgbClr val="093E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93" autoAdjust="0"/>
    <p:restoredTop sz="92736" autoAdjust="0"/>
  </p:normalViewPr>
  <p:slideViewPr>
    <p:cSldViewPr snapToGrid="0" snapToObjects="1" showGuides="1">
      <p:cViewPr varScale="1">
        <p:scale>
          <a:sx n="111" d="100"/>
          <a:sy n="111" d="100"/>
        </p:scale>
        <p:origin x="624" y="96"/>
      </p:cViewPr>
      <p:guideLst>
        <p:guide orient="horz" pos="3861"/>
        <p:guide pos="7446"/>
      </p:guideLst>
    </p:cSldViewPr>
  </p:slideViewPr>
  <p:notesTextViewPr>
    <p:cViewPr>
      <p:scale>
        <a:sx n="3" d="2"/>
        <a:sy n="3" d="2"/>
      </p:scale>
      <p:origin x="0" y="0"/>
    </p:cViewPr>
  </p:notesTextViewPr>
  <p:notesViewPr>
    <p:cSldViewPr snapToGrid="0" snapToObjects="1" showGuides="1">
      <p:cViewPr varScale="1">
        <p:scale>
          <a:sx n="68" d="100"/>
          <a:sy n="68" d="100"/>
        </p:scale>
        <p:origin x="3101" y="4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9DACBD-CDD8-4565-B9F3-1C3CBF9F63D7}" type="datetimeFigureOut">
              <a:rPr lang="en-AU" smtClean="0"/>
              <a:t>15/05/2024</a:t>
            </a:fld>
            <a:endParaRPr lang="en-AU"/>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52ECBC-BEF5-4DD8-8CB9-946FE619C770}" type="slidenum">
              <a:rPr lang="en-AU" smtClean="0"/>
              <a:t>‹#›</a:t>
            </a:fld>
            <a:endParaRPr lang="en-AU"/>
          </a:p>
        </p:txBody>
      </p:sp>
    </p:spTree>
    <p:extLst>
      <p:ext uri="{BB962C8B-B14F-4D97-AF65-F5344CB8AC3E}">
        <p14:creationId xmlns:p14="http://schemas.microsoft.com/office/powerpoint/2010/main" val="21457651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11CB84-D0B3-C44D-BDDA-E6DD29AD4414}" type="datetimeFigureOut">
              <a:rPr lang="en-US" smtClean="0"/>
              <a:t>5/15/2024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E0804-BAAB-D942-A332-52AA6138B38D}" type="slidenum">
              <a:rPr lang="en-US" smtClean="0"/>
              <a:t>‹#›</a:t>
            </a:fld>
            <a:endParaRPr lang="en-US"/>
          </a:p>
        </p:txBody>
      </p:sp>
    </p:spTree>
    <p:extLst>
      <p:ext uri="{BB962C8B-B14F-4D97-AF65-F5344CB8AC3E}">
        <p14:creationId xmlns:p14="http://schemas.microsoft.com/office/powerpoint/2010/main" val="125989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image option 1">
    <p:spTree>
      <p:nvGrpSpPr>
        <p:cNvPr id="1" name=""/>
        <p:cNvGrpSpPr/>
        <p:nvPr/>
      </p:nvGrpSpPr>
      <p:grpSpPr>
        <a:xfrm>
          <a:off x="0" y="0"/>
          <a:ext cx="0" cy="0"/>
          <a:chOff x="0" y="0"/>
          <a:chExt cx="0" cy="0"/>
        </a:xfrm>
      </p:grpSpPr>
      <p:sp>
        <p:nvSpPr>
          <p:cNvPr id="18" name="Text Placeholder 17"/>
          <p:cNvSpPr>
            <a:spLocks noGrp="1"/>
          </p:cNvSpPr>
          <p:nvPr>
            <p:ph type="body" sz="quarter" idx="11" hasCustomPrompt="1"/>
          </p:nvPr>
        </p:nvSpPr>
        <p:spPr>
          <a:xfrm>
            <a:off x="379112" y="2765699"/>
            <a:ext cx="6012163" cy="678126"/>
          </a:xfrm>
          <a:prstGeom prst="rect">
            <a:avLst/>
          </a:prstGeom>
        </p:spPr>
        <p:txBody>
          <a:bodyPr/>
          <a:lstStyle>
            <a:lvl1pPr>
              <a:defRPr sz="2800">
                <a:solidFill>
                  <a:schemeClr val="tx1"/>
                </a:solidFill>
              </a:defRPr>
            </a:lvl1pPr>
          </a:lstStyle>
          <a:p>
            <a:r>
              <a:rPr lang="en-AU" dirty="0"/>
              <a:t>SUB HEADLINE / PRESENTER (28PT ARIAL NARROW, UPPER CASE)</a:t>
            </a:r>
            <a:endParaRPr lang="en-US" dirty="0"/>
          </a:p>
        </p:txBody>
      </p:sp>
      <p:sp>
        <p:nvSpPr>
          <p:cNvPr id="19" name="Text Placeholder 17"/>
          <p:cNvSpPr>
            <a:spLocks noGrp="1"/>
          </p:cNvSpPr>
          <p:nvPr>
            <p:ph type="body" sz="quarter" idx="12" hasCustomPrompt="1"/>
          </p:nvPr>
        </p:nvSpPr>
        <p:spPr>
          <a:xfrm>
            <a:off x="370485" y="4463086"/>
            <a:ext cx="5649316" cy="409725"/>
          </a:xfrm>
          <a:prstGeom prst="rect">
            <a:avLst/>
          </a:prstGeom>
        </p:spPr>
        <p:txBody>
          <a:bodyPr/>
          <a:lstStyle>
            <a:lvl1pPr>
              <a:defRPr sz="2000" baseline="0">
                <a:solidFill>
                  <a:schemeClr val="tx1"/>
                </a:solidFill>
              </a:defRPr>
            </a:lvl1pPr>
          </a:lstStyle>
          <a:p>
            <a:r>
              <a:rPr lang="en-AU" dirty="0"/>
              <a:t>DATE (20PT ARIAL NARROW, UPPER CASE)</a:t>
            </a:r>
            <a:br>
              <a:rPr lang="en-AU" dirty="0"/>
            </a:br>
            <a:endParaRPr lang="en-US" dirty="0"/>
          </a:p>
        </p:txBody>
      </p:sp>
      <p:sp>
        <p:nvSpPr>
          <p:cNvPr id="23" name="Text Placeholder 22"/>
          <p:cNvSpPr>
            <a:spLocks noGrp="1"/>
          </p:cNvSpPr>
          <p:nvPr>
            <p:ph type="body" sz="quarter" idx="13" hasCustomPrompt="1"/>
          </p:nvPr>
        </p:nvSpPr>
        <p:spPr>
          <a:xfrm>
            <a:off x="378808" y="1959605"/>
            <a:ext cx="6012467" cy="1180231"/>
          </a:xfrm>
          <a:prstGeom prst="rect">
            <a:avLst/>
          </a:prstGeom>
        </p:spPr>
        <p:txBody>
          <a:bodyPr/>
          <a:lstStyle>
            <a:lvl1pPr>
              <a:defRPr sz="4500" b="1" baseline="0">
                <a:solidFill>
                  <a:srgbClr val="006CAB"/>
                </a:solidFill>
              </a:defRPr>
            </a:lvl1pPr>
          </a:lstStyle>
          <a:p>
            <a:pPr lvl="0"/>
            <a:r>
              <a:rPr lang="en-US" dirty="0"/>
              <a:t>TITLE (UPPER CASE)</a:t>
            </a:r>
          </a:p>
        </p:txBody>
      </p:sp>
      <p:sp>
        <p:nvSpPr>
          <p:cNvPr id="25" name="Text Placeholder 17"/>
          <p:cNvSpPr>
            <a:spLocks noGrp="1"/>
          </p:cNvSpPr>
          <p:nvPr>
            <p:ph type="body" sz="quarter" idx="14" hasCustomPrompt="1"/>
          </p:nvPr>
        </p:nvSpPr>
        <p:spPr>
          <a:xfrm>
            <a:off x="370183" y="4872811"/>
            <a:ext cx="5649617" cy="409725"/>
          </a:xfrm>
          <a:prstGeom prst="rect">
            <a:avLst/>
          </a:prstGeom>
        </p:spPr>
        <p:txBody>
          <a:bodyPr/>
          <a:lstStyle>
            <a:lvl1pPr>
              <a:defRPr sz="2000" baseline="0">
                <a:solidFill>
                  <a:schemeClr val="tx1"/>
                </a:solidFill>
              </a:defRPr>
            </a:lvl1pPr>
          </a:lstStyle>
          <a:p>
            <a:r>
              <a:rPr lang="en-AU" dirty="0"/>
              <a:t>LOCATION/ EXTRA LINE (20PT ARIAL NARROW, UPPER CASE)</a:t>
            </a:r>
            <a:br>
              <a:rPr lang="en-AU" dirty="0"/>
            </a:br>
            <a:endParaRPr lang="en-US" dirty="0"/>
          </a:p>
        </p:txBody>
      </p:sp>
      <p:sp>
        <p:nvSpPr>
          <p:cNvPr id="12" name="Freeform 11"/>
          <p:cNvSpPr/>
          <p:nvPr userDrawn="1"/>
        </p:nvSpPr>
        <p:spPr>
          <a:xfrm>
            <a:off x="5876925" y="-19050"/>
            <a:ext cx="6315075" cy="6886575"/>
          </a:xfrm>
          <a:custGeom>
            <a:avLst/>
            <a:gdLst>
              <a:gd name="connsiteX0" fmla="*/ 6305550 w 6315075"/>
              <a:gd name="connsiteY0" fmla="*/ 0 h 6877050"/>
              <a:gd name="connsiteX1" fmla="*/ 5067300 w 6315075"/>
              <a:gd name="connsiteY1" fmla="*/ 0 h 6877050"/>
              <a:gd name="connsiteX2" fmla="*/ 4857750 w 6315075"/>
              <a:gd name="connsiteY2" fmla="*/ 2286000 h 6877050"/>
              <a:gd name="connsiteX3" fmla="*/ 4648200 w 6315075"/>
              <a:gd name="connsiteY3" fmla="*/ 19050 h 6877050"/>
              <a:gd name="connsiteX4" fmla="*/ 1609725 w 6315075"/>
              <a:gd name="connsiteY4" fmla="*/ 9525 h 6877050"/>
              <a:gd name="connsiteX5" fmla="*/ 0 w 6315075"/>
              <a:gd name="connsiteY5" fmla="*/ 6877050 h 6877050"/>
              <a:gd name="connsiteX6" fmla="*/ 4181475 w 6315075"/>
              <a:gd name="connsiteY6" fmla="*/ 6867525 h 6877050"/>
              <a:gd name="connsiteX7" fmla="*/ 4191000 w 6315075"/>
              <a:gd name="connsiteY7" fmla="*/ 4048125 h 6877050"/>
              <a:gd name="connsiteX8" fmla="*/ 4400550 w 6315075"/>
              <a:gd name="connsiteY8" fmla="*/ 6877050 h 6877050"/>
              <a:gd name="connsiteX9" fmla="*/ 5305425 w 6315075"/>
              <a:gd name="connsiteY9" fmla="*/ 6877050 h 6877050"/>
              <a:gd name="connsiteX10" fmla="*/ 5524500 w 6315075"/>
              <a:gd name="connsiteY10" fmla="*/ 4057650 h 6877050"/>
              <a:gd name="connsiteX11" fmla="*/ 5553075 w 6315075"/>
              <a:gd name="connsiteY11" fmla="*/ 6867525 h 6877050"/>
              <a:gd name="connsiteX12" fmla="*/ 6315075 w 6315075"/>
              <a:gd name="connsiteY12" fmla="*/ 6867525 h 6877050"/>
              <a:gd name="connsiteX13" fmla="*/ 6305550 w 6315075"/>
              <a:gd name="connsiteY13" fmla="*/ 0 h 6877050"/>
              <a:gd name="connsiteX0" fmla="*/ 6305550 w 6315075"/>
              <a:gd name="connsiteY0" fmla="*/ 0 h 6877050"/>
              <a:gd name="connsiteX1" fmla="*/ 5067300 w 6315075"/>
              <a:gd name="connsiteY1" fmla="*/ 0 h 6877050"/>
              <a:gd name="connsiteX2" fmla="*/ 4857750 w 6315075"/>
              <a:gd name="connsiteY2" fmla="*/ 2286000 h 6877050"/>
              <a:gd name="connsiteX3" fmla="*/ 4648200 w 6315075"/>
              <a:gd name="connsiteY3" fmla="*/ 19050 h 6877050"/>
              <a:gd name="connsiteX4" fmla="*/ 1609725 w 6315075"/>
              <a:gd name="connsiteY4" fmla="*/ 9525 h 6877050"/>
              <a:gd name="connsiteX5" fmla="*/ 0 w 6315075"/>
              <a:gd name="connsiteY5" fmla="*/ 6877050 h 6877050"/>
              <a:gd name="connsiteX6" fmla="*/ 4181475 w 6315075"/>
              <a:gd name="connsiteY6" fmla="*/ 6867525 h 6877050"/>
              <a:gd name="connsiteX7" fmla="*/ 4191000 w 6315075"/>
              <a:gd name="connsiteY7" fmla="*/ 4048125 h 6877050"/>
              <a:gd name="connsiteX8" fmla="*/ 4400550 w 6315075"/>
              <a:gd name="connsiteY8" fmla="*/ 6877050 h 6877050"/>
              <a:gd name="connsiteX9" fmla="*/ 5305425 w 6315075"/>
              <a:gd name="connsiteY9" fmla="*/ 6877050 h 6877050"/>
              <a:gd name="connsiteX10" fmla="*/ 5524500 w 6315075"/>
              <a:gd name="connsiteY10" fmla="*/ 4057650 h 6877050"/>
              <a:gd name="connsiteX11" fmla="*/ 5534025 w 6315075"/>
              <a:gd name="connsiteY11" fmla="*/ 6867525 h 6877050"/>
              <a:gd name="connsiteX12" fmla="*/ 6315075 w 6315075"/>
              <a:gd name="connsiteY12" fmla="*/ 6867525 h 6877050"/>
              <a:gd name="connsiteX13" fmla="*/ 6305550 w 6315075"/>
              <a:gd name="connsiteY13" fmla="*/ 0 h 6877050"/>
              <a:gd name="connsiteX0" fmla="*/ 6305550 w 6315075"/>
              <a:gd name="connsiteY0" fmla="*/ 0 h 6886575"/>
              <a:gd name="connsiteX1" fmla="*/ 5067300 w 6315075"/>
              <a:gd name="connsiteY1" fmla="*/ 0 h 6886575"/>
              <a:gd name="connsiteX2" fmla="*/ 4857750 w 6315075"/>
              <a:gd name="connsiteY2" fmla="*/ 2286000 h 6886575"/>
              <a:gd name="connsiteX3" fmla="*/ 4648200 w 6315075"/>
              <a:gd name="connsiteY3" fmla="*/ 19050 h 6886575"/>
              <a:gd name="connsiteX4" fmla="*/ 1609725 w 6315075"/>
              <a:gd name="connsiteY4" fmla="*/ 9525 h 6886575"/>
              <a:gd name="connsiteX5" fmla="*/ 0 w 6315075"/>
              <a:gd name="connsiteY5" fmla="*/ 6877050 h 6886575"/>
              <a:gd name="connsiteX6" fmla="*/ 4181475 w 6315075"/>
              <a:gd name="connsiteY6" fmla="*/ 6867525 h 6886575"/>
              <a:gd name="connsiteX7" fmla="*/ 4191000 w 6315075"/>
              <a:gd name="connsiteY7" fmla="*/ 4048125 h 6886575"/>
              <a:gd name="connsiteX8" fmla="*/ 4400550 w 6315075"/>
              <a:gd name="connsiteY8" fmla="*/ 6877050 h 6886575"/>
              <a:gd name="connsiteX9" fmla="*/ 5305425 w 6315075"/>
              <a:gd name="connsiteY9" fmla="*/ 6877050 h 6886575"/>
              <a:gd name="connsiteX10" fmla="*/ 5524500 w 6315075"/>
              <a:gd name="connsiteY10" fmla="*/ 4057650 h 6886575"/>
              <a:gd name="connsiteX11" fmla="*/ 5534025 w 6315075"/>
              <a:gd name="connsiteY11" fmla="*/ 6867525 h 6886575"/>
              <a:gd name="connsiteX12" fmla="*/ 6315075 w 6315075"/>
              <a:gd name="connsiteY12" fmla="*/ 6886575 h 6886575"/>
              <a:gd name="connsiteX13" fmla="*/ 6305550 w 6315075"/>
              <a:gd name="connsiteY13"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315075" h="6886575">
                <a:moveTo>
                  <a:pt x="6305550" y="0"/>
                </a:moveTo>
                <a:lnTo>
                  <a:pt x="5067300" y="0"/>
                </a:lnTo>
                <a:lnTo>
                  <a:pt x="4857750" y="2286000"/>
                </a:lnTo>
                <a:lnTo>
                  <a:pt x="4648200" y="19050"/>
                </a:lnTo>
                <a:lnTo>
                  <a:pt x="1609725" y="9525"/>
                </a:lnTo>
                <a:lnTo>
                  <a:pt x="0" y="6877050"/>
                </a:lnTo>
                <a:lnTo>
                  <a:pt x="4181475" y="6867525"/>
                </a:lnTo>
                <a:lnTo>
                  <a:pt x="4191000" y="4048125"/>
                </a:lnTo>
                <a:lnTo>
                  <a:pt x="4400550" y="6877050"/>
                </a:lnTo>
                <a:lnTo>
                  <a:pt x="5305425" y="6877050"/>
                </a:lnTo>
                <a:lnTo>
                  <a:pt x="5524500" y="4057650"/>
                </a:lnTo>
                <a:lnTo>
                  <a:pt x="5534025" y="6867525"/>
                </a:lnTo>
                <a:lnTo>
                  <a:pt x="6315075" y="6886575"/>
                </a:lnTo>
                <a:lnTo>
                  <a:pt x="6305550" y="0"/>
                </a:lnTo>
                <a:close/>
              </a:path>
            </a:pathLst>
          </a:custGeom>
          <a:blipFill dpi="0" rotWithShape="1">
            <a:blip r:embed="rId2">
              <a:grayscl/>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Freeform 12"/>
          <p:cNvSpPr/>
          <p:nvPr userDrawn="1"/>
        </p:nvSpPr>
        <p:spPr>
          <a:xfrm>
            <a:off x="7491412" y="-28575"/>
            <a:ext cx="1562100" cy="6886575"/>
          </a:xfrm>
          <a:custGeom>
            <a:avLst/>
            <a:gdLst>
              <a:gd name="connsiteX0" fmla="*/ 0 w 1562100"/>
              <a:gd name="connsiteY0" fmla="*/ 0 h 6886575"/>
              <a:gd name="connsiteX1" fmla="*/ 1447800 w 1562100"/>
              <a:gd name="connsiteY1" fmla="*/ 6886575 h 6886575"/>
              <a:gd name="connsiteX2" fmla="*/ 1562100 w 1562100"/>
              <a:gd name="connsiteY2" fmla="*/ 6886575 h 6886575"/>
              <a:gd name="connsiteX3" fmla="*/ 104775 w 1562100"/>
              <a:gd name="connsiteY3" fmla="*/ 9525 h 6886575"/>
              <a:gd name="connsiteX4" fmla="*/ 0 w 1562100"/>
              <a:gd name="connsiteY4" fmla="*/ 0 h 6886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2100" h="6886575">
                <a:moveTo>
                  <a:pt x="0" y="0"/>
                </a:moveTo>
                <a:lnTo>
                  <a:pt x="1447800" y="6886575"/>
                </a:lnTo>
                <a:lnTo>
                  <a:pt x="1562100" y="6886575"/>
                </a:lnTo>
                <a:lnTo>
                  <a:pt x="104775" y="952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13"/>
          <p:cNvSpPr/>
          <p:nvPr userDrawn="1"/>
        </p:nvSpPr>
        <p:spPr>
          <a:xfrm>
            <a:off x="9091612" y="-19050"/>
            <a:ext cx="123825" cy="6867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Freeform 14"/>
          <p:cNvSpPr/>
          <p:nvPr userDrawn="1"/>
        </p:nvSpPr>
        <p:spPr>
          <a:xfrm>
            <a:off x="7600950" y="-9524"/>
            <a:ext cx="1485900" cy="6858000"/>
          </a:xfrm>
          <a:custGeom>
            <a:avLst/>
            <a:gdLst>
              <a:gd name="connsiteX0" fmla="*/ 0 w 1485900"/>
              <a:gd name="connsiteY0" fmla="*/ 0 h 6877050"/>
              <a:gd name="connsiteX1" fmla="*/ 1485900 w 1485900"/>
              <a:gd name="connsiteY1" fmla="*/ 19050 h 6877050"/>
              <a:gd name="connsiteX2" fmla="*/ 1485900 w 1485900"/>
              <a:gd name="connsiteY2" fmla="*/ 6877050 h 6877050"/>
              <a:gd name="connsiteX3" fmla="*/ 1457325 w 1485900"/>
              <a:gd name="connsiteY3" fmla="*/ 6858000 h 6877050"/>
              <a:gd name="connsiteX4" fmla="*/ 0 w 1485900"/>
              <a:gd name="connsiteY4" fmla="*/ 0 h 6877050"/>
              <a:gd name="connsiteX0" fmla="*/ 0 w 1485900"/>
              <a:gd name="connsiteY0" fmla="*/ 0 h 6877050"/>
              <a:gd name="connsiteX1" fmla="*/ 1485900 w 1485900"/>
              <a:gd name="connsiteY1" fmla="*/ 19050 h 6877050"/>
              <a:gd name="connsiteX2" fmla="*/ 1485900 w 1485900"/>
              <a:gd name="connsiteY2" fmla="*/ 6877050 h 6877050"/>
              <a:gd name="connsiteX3" fmla="*/ 1438275 w 1485900"/>
              <a:gd name="connsiteY3" fmla="*/ 6858000 h 6877050"/>
              <a:gd name="connsiteX4" fmla="*/ 0 w 1485900"/>
              <a:gd name="connsiteY4" fmla="*/ 0 h 6877050"/>
              <a:gd name="connsiteX0" fmla="*/ 0 w 1485900"/>
              <a:gd name="connsiteY0" fmla="*/ 0 h 6886575"/>
              <a:gd name="connsiteX1" fmla="*/ 1485900 w 1485900"/>
              <a:gd name="connsiteY1" fmla="*/ 19050 h 6886575"/>
              <a:gd name="connsiteX2" fmla="*/ 1485900 w 1485900"/>
              <a:gd name="connsiteY2" fmla="*/ 6877050 h 6886575"/>
              <a:gd name="connsiteX3" fmla="*/ 1438275 w 1485900"/>
              <a:gd name="connsiteY3" fmla="*/ 6886575 h 6886575"/>
              <a:gd name="connsiteX4" fmla="*/ 0 w 1485900"/>
              <a:gd name="connsiteY4" fmla="*/ 0 h 6886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5900" h="6886575">
                <a:moveTo>
                  <a:pt x="0" y="0"/>
                </a:moveTo>
                <a:lnTo>
                  <a:pt x="1485900" y="19050"/>
                </a:lnTo>
                <a:lnTo>
                  <a:pt x="1485900" y="6877050"/>
                </a:lnTo>
                <a:lnTo>
                  <a:pt x="1438275" y="6886575"/>
                </a:lnTo>
                <a:lnTo>
                  <a:pt x="0" y="0"/>
                </a:lnTo>
                <a:close/>
              </a:path>
            </a:pathLst>
          </a:custGeom>
          <a:solidFill>
            <a:srgbClr val="006CA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2">
            <a:extLst>
              <a:ext uri="{FF2B5EF4-FFF2-40B4-BE49-F238E27FC236}">
                <a16:creationId xmlns:a16="http://schemas.microsoft.com/office/drawing/2014/main" id="{CCB6A31A-187F-6BB3-DFD3-0D61EF07A7A0}"/>
              </a:ext>
            </a:extLst>
          </p:cNvPr>
          <p:cNvPicPr>
            <a:picLocks noChangeAspect="1" noChangeArrowheads="1"/>
          </p:cNvPicPr>
          <p:nvPr userDrawn="1"/>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30206" b="30206"/>
          <a:stretch/>
        </p:blipFill>
        <p:spPr bwMode="auto">
          <a:xfrm>
            <a:off x="203834" y="59917"/>
            <a:ext cx="5454430" cy="1515547"/>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2EAB2094-60BA-3743-4DC5-0946831506C9}"/>
              </a:ext>
            </a:extLst>
          </p:cNvPr>
          <p:cNvSpPr>
            <a:spLocks noGrp="1"/>
          </p:cNvSpPr>
          <p:nvPr>
            <p:ph type="sldNum" sz="quarter" idx="15"/>
          </p:nvPr>
        </p:nvSpPr>
        <p:spPr/>
        <p:txBody>
          <a:bodyPr/>
          <a:lstStyle>
            <a:lvl1pPr>
              <a:defRPr>
                <a:solidFill>
                  <a:schemeClr val="bg1"/>
                </a:solidFill>
              </a:defRPr>
            </a:lvl1pPr>
          </a:lstStyle>
          <a:p>
            <a:fld id="{9DCA2AE0-AC67-4293-AD17-2D96805A8B45}" type="slidenum">
              <a:rPr lang="en-SG" smtClean="0"/>
              <a:pPr/>
              <a:t>‹#›</a:t>
            </a:fld>
            <a:endParaRPr lang="en-SG"/>
          </a:p>
        </p:txBody>
      </p:sp>
    </p:spTree>
    <p:extLst>
      <p:ext uri="{BB962C8B-B14F-4D97-AF65-F5344CB8AC3E}">
        <p14:creationId xmlns:p14="http://schemas.microsoft.com/office/powerpoint/2010/main" val="1503124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59268" y="9525"/>
            <a:ext cx="12251268" cy="6885987"/>
          </a:xfrm>
          <a:prstGeom prst="rect">
            <a:avLst/>
          </a:prstGeom>
        </p:spPr>
      </p:pic>
      <p:sp>
        <p:nvSpPr>
          <p:cNvPr id="19" name="Freeform 18"/>
          <p:cNvSpPr/>
          <p:nvPr userDrawn="1"/>
        </p:nvSpPr>
        <p:spPr>
          <a:xfrm>
            <a:off x="4596644" y="-28574"/>
            <a:ext cx="1562100" cy="6915150"/>
          </a:xfrm>
          <a:custGeom>
            <a:avLst/>
            <a:gdLst>
              <a:gd name="connsiteX0" fmla="*/ 0 w 1562100"/>
              <a:gd name="connsiteY0" fmla="*/ 0 h 6886575"/>
              <a:gd name="connsiteX1" fmla="*/ 1447800 w 1562100"/>
              <a:gd name="connsiteY1" fmla="*/ 6886575 h 6886575"/>
              <a:gd name="connsiteX2" fmla="*/ 1562100 w 1562100"/>
              <a:gd name="connsiteY2" fmla="*/ 6886575 h 6886575"/>
              <a:gd name="connsiteX3" fmla="*/ 104775 w 1562100"/>
              <a:gd name="connsiteY3" fmla="*/ 9525 h 6886575"/>
              <a:gd name="connsiteX4" fmla="*/ 0 w 1562100"/>
              <a:gd name="connsiteY4" fmla="*/ 0 h 6886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2100" h="6886575">
                <a:moveTo>
                  <a:pt x="0" y="0"/>
                </a:moveTo>
                <a:lnTo>
                  <a:pt x="1447800" y="6886575"/>
                </a:lnTo>
                <a:lnTo>
                  <a:pt x="1562100" y="6886575"/>
                </a:lnTo>
                <a:lnTo>
                  <a:pt x="104775" y="952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Text Placeholder 22"/>
          <p:cNvSpPr>
            <a:spLocks noGrp="1"/>
          </p:cNvSpPr>
          <p:nvPr>
            <p:ph type="body" sz="quarter" idx="13" hasCustomPrompt="1"/>
          </p:nvPr>
        </p:nvSpPr>
        <p:spPr>
          <a:xfrm>
            <a:off x="6274721" y="201489"/>
            <a:ext cx="5757606" cy="3435594"/>
          </a:xfrm>
          <a:prstGeom prst="rect">
            <a:avLst/>
          </a:prstGeom>
        </p:spPr>
        <p:txBody>
          <a:bodyPr wrap="square"/>
          <a:lstStyle>
            <a:lvl1pPr algn="r">
              <a:defRPr sz="4400" b="1" baseline="0">
                <a:solidFill>
                  <a:schemeClr val="bg1"/>
                </a:solidFill>
              </a:defRPr>
            </a:lvl1pPr>
          </a:lstStyle>
          <a:p>
            <a:pPr lvl="0"/>
            <a:r>
              <a:rPr lang="en-US" dirty="0"/>
              <a:t>SECTION DIVIDER OR PULL-OUT QUOTE (UPPER CASE)</a:t>
            </a:r>
          </a:p>
        </p:txBody>
      </p:sp>
      <p:sp>
        <p:nvSpPr>
          <p:cNvPr id="2" name="Slide Number Placeholder 1">
            <a:extLst>
              <a:ext uri="{FF2B5EF4-FFF2-40B4-BE49-F238E27FC236}">
                <a16:creationId xmlns:a16="http://schemas.microsoft.com/office/drawing/2014/main" id="{22882A5C-CB74-C09B-45D1-31C086EF1952}"/>
              </a:ext>
            </a:extLst>
          </p:cNvPr>
          <p:cNvSpPr>
            <a:spLocks noGrp="1"/>
          </p:cNvSpPr>
          <p:nvPr>
            <p:ph type="sldNum" sz="quarter" idx="14"/>
          </p:nvPr>
        </p:nvSpPr>
        <p:spPr>
          <a:xfrm>
            <a:off x="9289127" y="6359401"/>
            <a:ext cx="2743200" cy="365125"/>
          </a:xfrm>
        </p:spPr>
        <p:txBody>
          <a:bodyPr/>
          <a:lstStyle>
            <a:lvl1pPr algn="r">
              <a:defRPr>
                <a:solidFill>
                  <a:schemeClr val="bg1"/>
                </a:solidFill>
              </a:defRPr>
            </a:lvl1pPr>
          </a:lstStyle>
          <a:p>
            <a:fld id="{9DCA2AE0-AC67-4293-AD17-2D96805A8B45}" type="slidenum">
              <a:rPr lang="en-SG" smtClean="0"/>
              <a:pPr/>
              <a:t>‹#›</a:t>
            </a:fld>
            <a:endParaRPr lang="en-SG" dirty="0"/>
          </a:p>
        </p:txBody>
      </p:sp>
    </p:spTree>
    <p:extLst>
      <p:ext uri="{BB962C8B-B14F-4D97-AF65-F5344CB8AC3E}">
        <p14:creationId xmlns:p14="http://schemas.microsoft.com/office/powerpoint/2010/main" val="4107368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opy with texture layout">
    <p:spTree>
      <p:nvGrpSpPr>
        <p:cNvPr id="1" name=""/>
        <p:cNvGrpSpPr/>
        <p:nvPr/>
      </p:nvGrpSpPr>
      <p:grpSpPr>
        <a:xfrm>
          <a:off x="0" y="0"/>
          <a:ext cx="0" cy="0"/>
          <a:chOff x="0" y="0"/>
          <a:chExt cx="0" cy="0"/>
        </a:xfrm>
      </p:grpSpPr>
      <p:sp>
        <p:nvSpPr>
          <p:cNvPr id="2" name="Rectangle 1"/>
          <p:cNvSpPr/>
          <p:nvPr userDrawn="1"/>
        </p:nvSpPr>
        <p:spPr>
          <a:xfrm>
            <a:off x="5876925" y="-19050"/>
            <a:ext cx="6315075" cy="6896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Freeform 9"/>
          <p:cNvSpPr/>
          <p:nvPr userDrawn="1"/>
        </p:nvSpPr>
        <p:spPr>
          <a:xfrm>
            <a:off x="7491412" y="-28575"/>
            <a:ext cx="1562100" cy="6886575"/>
          </a:xfrm>
          <a:custGeom>
            <a:avLst/>
            <a:gdLst>
              <a:gd name="connsiteX0" fmla="*/ 0 w 1562100"/>
              <a:gd name="connsiteY0" fmla="*/ 0 h 6886575"/>
              <a:gd name="connsiteX1" fmla="*/ 1447800 w 1562100"/>
              <a:gd name="connsiteY1" fmla="*/ 6886575 h 6886575"/>
              <a:gd name="connsiteX2" fmla="*/ 1562100 w 1562100"/>
              <a:gd name="connsiteY2" fmla="*/ 6886575 h 6886575"/>
              <a:gd name="connsiteX3" fmla="*/ 104775 w 1562100"/>
              <a:gd name="connsiteY3" fmla="*/ 9525 h 6886575"/>
              <a:gd name="connsiteX4" fmla="*/ 0 w 1562100"/>
              <a:gd name="connsiteY4" fmla="*/ 0 h 6886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2100" h="6886575">
                <a:moveTo>
                  <a:pt x="0" y="0"/>
                </a:moveTo>
                <a:lnTo>
                  <a:pt x="1447800" y="6886575"/>
                </a:lnTo>
                <a:lnTo>
                  <a:pt x="1562100" y="6886575"/>
                </a:lnTo>
                <a:lnTo>
                  <a:pt x="104775" y="952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p:cNvSpPr/>
          <p:nvPr userDrawn="1"/>
        </p:nvSpPr>
        <p:spPr>
          <a:xfrm>
            <a:off x="9091612" y="-19050"/>
            <a:ext cx="123825" cy="6867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Freeform 13"/>
          <p:cNvSpPr/>
          <p:nvPr userDrawn="1"/>
        </p:nvSpPr>
        <p:spPr>
          <a:xfrm>
            <a:off x="7491412" y="-28575"/>
            <a:ext cx="1562100" cy="6886575"/>
          </a:xfrm>
          <a:custGeom>
            <a:avLst/>
            <a:gdLst>
              <a:gd name="connsiteX0" fmla="*/ 0 w 1562100"/>
              <a:gd name="connsiteY0" fmla="*/ 0 h 6886575"/>
              <a:gd name="connsiteX1" fmla="*/ 1447800 w 1562100"/>
              <a:gd name="connsiteY1" fmla="*/ 6886575 h 6886575"/>
              <a:gd name="connsiteX2" fmla="*/ 1562100 w 1562100"/>
              <a:gd name="connsiteY2" fmla="*/ 6886575 h 6886575"/>
              <a:gd name="connsiteX3" fmla="*/ 104775 w 1562100"/>
              <a:gd name="connsiteY3" fmla="*/ 9525 h 6886575"/>
              <a:gd name="connsiteX4" fmla="*/ 0 w 1562100"/>
              <a:gd name="connsiteY4" fmla="*/ 0 h 6886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2100" h="6886575">
                <a:moveTo>
                  <a:pt x="0" y="0"/>
                </a:moveTo>
                <a:lnTo>
                  <a:pt x="1447800" y="6886575"/>
                </a:lnTo>
                <a:lnTo>
                  <a:pt x="1562100" y="6886575"/>
                </a:lnTo>
                <a:lnTo>
                  <a:pt x="104775" y="952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p:cNvSpPr/>
          <p:nvPr userDrawn="1"/>
        </p:nvSpPr>
        <p:spPr>
          <a:xfrm>
            <a:off x="9091612" y="-19050"/>
            <a:ext cx="123825" cy="6867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Rectangle 19"/>
          <p:cNvSpPr/>
          <p:nvPr userDrawn="1"/>
        </p:nvSpPr>
        <p:spPr>
          <a:xfrm>
            <a:off x="9993085" y="9525"/>
            <a:ext cx="123825" cy="6867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Freeform 20"/>
          <p:cNvSpPr/>
          <p:nvPr userDrawn="1"/>
        </p:nvSpPr>
        <p:spPr>
          <a:xfrm>
            <a:off x="8420099" y="0"/>
            <a:ext cx="1571625" cy="6867525"/>
          </a:xfrm>
          <a:custGeom>
            <a:avLst/>
            <a:gdLst>
              <a:gd name="connsiteX0" fmla="*/ 0 w 1562100"/>
              <a:gd name="connsiteY0" fmla="*/ 0 h 6877050"/>
              <a:gd name="connsiteX1" fmla="*/ 1562100 w 1562100"/>
              <a:gd name="connsiteY1" fmla="*/ 28575 h 6877050"/>
              <a:gd name="connsiteX2" fmla="*/ 1562100 w 1562100"/>
              <a:gd name="connsiteY2" fmla="*/ 6877050 h 6877050"/>
              <a:gd name="connsiteX3" fmla="*/ 1485900 w 1562100"/>
              <a:gd name="connsiteY3" fmla="*/ 6858000 h 6877050"/>
              <a:gd name="connsiteX4" fmla="*/ 0 w 1562100"/>
              <a:gd name="connsiteY4" fmla="*/ 0 h 6877050"/>
              <a:gd name="connsiteX0" fmla="*/ 0 w 1571625"/>
              <a:gd name="connsiteY0" fmla="*/ 0 h 6867525"/>
              <a:gd name="connsiteX1" fmla="*/ 1571625 w 1571625"/>
              <a:gd name="connsiteY1" fmla="*/ 19050 h 6867525"/>
              <a:gd name="connsiteX2" fmla="*/ 1571625 w 1571625"/>
              <a:gd name="connsiteY2" fmla="*/ 6867525 h 6867525"/>
              <a:gd name="connsiteX3" fmla="*/ 1495425 w 1571625"/>
              <a:gd name="connsiteY3" fmla="*/ 6848475 h 6867525"/>
              <a:gd name="connsiteX4" fmla="*/ 0 w 1571625"/>
              <a:gd name="connsiteY4" fmla="*/ 0 h 686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625" h="6867525">
                <a:moveTo>
                  <a:pt x="0" y="0"/>
                </a:moveTo>
                <a:lnTo>
                  <a:pt x="1571625" y="19050"/>
                </a:lnTo>
                <a:lnTo>
                  <a:pt x="1571625" y="6867525"/>
                </a:lnTo>
                <a:lnTo>
                  <a:pt x="1495425" y="6848475"/>
                </a:lnTo>
                <a:lnTo>
                  <a:pt x="0" y="0"/>
                </a:lnTo>
                <a:close/>
              </a:path>
            </a:pathLst>
          </a:custGeom>
          <a:solidFill>
            <a:srgbClr val="006CA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52867" y="6397304"/>
            <a:ext cx="1267288" cy="368735"/>
          </a:xfrm>
          <a:prstGeom prst="rect">
            <a:avLst/>
          </a:prstGeom>
        </p:spPr>
      </p:pic>
      <p:sp>
        <p:nvSpPr>
          <p:cNvPr id="3" name="Rectangle 2"/>
          <p:cNvSpPr/>
          <p:nvPr userDrawn="1"/>
        </p:nvSpPr>
        <p:spPr>
          <a:xfrm>
            <a:off x="219075" y="85725"/>
            <a:ext cx="2771775" cy="1162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Text Placeholder 17"/>
          <p:cNvSpPr>
            <a:spLocks noGrp="1"/>
          </p:cNvSpPr>
          <p:nvPr>
            <p:ph type="body" sz="quarter" idx="11" hasCustomPrompt="1"/>
          </p:nvPr>
        </p:nvSpPr>
        <p:spPr>
          <a:xfrm>
            <a:off x="306060" y="978761"/>
            <a:ext cx="7451725" cy="466468"/>
          </a:xfrm>
          <a:prstGeom prst="rect">
            <a:avLst/>
          </a:prstGeom>
        </p:spPr>
        <p:txBody>
          <a:bodyPr/>
          <a:lstStyle>
            <a:lvl1pPr marL="0" indent="0">
              <a:buNone/>
              <a:defRPr sz="2400">
                <a:solidFill>
                  <a:schemeClr val="tx1"/>
                </a:solidFill>
                <a:latin typeface="Arial Narrow" panose="020B0606020202030204" pitchFamily="34" charset="0"/>
              </a:defRPr>
            </a:lvl1pPr>
          </a:lstStyle>
          <a:p>
            <a:r>
              <a:rPr lang="en-AU" dirty="0"/>
              <a:t>SUB HEADING (24PT, UPPER CASE)</a:t>
            </a:r>
            <a:endParaRPr lang="en-US" dirty="0"/>
          </a:p>
        </p:txBody>
      </p:sp>
      <p:sp>
        <p:nvSpPr>
          <p:cNvPr id="39" name="Text Placeholder 22"/>
          <p:cNvSpPr>
            <a:spLocks noGrp="1"/>
          </p:cNvSpPr>
          <p:nvPr>
            <p:ph type="body" sz="quarter" idx="13" hasCustomPrompt="1"/>
          </p:nvPr>
        </p:nvSpPr>
        <p:spPr>
          <a:xfrm>
            <a:off x="306060" y="326309"/>
            <a:ext cx="7452026" cy="736956"/>
          </a:xfrm>
          <a:prstGeom prst="rect">
            <a:avLst/>
          </a:prstGeom>
        </p:spPr>
        <p:txBody>
          <a:bodyPr/>
          <a:lstStyle>
            <a:lvl1pPr marL="0" indent="0">
              <a:buNone/>
              <a:defRPr sz="4200" b="1" baseline="0">
                <a:solidFill>
                  <a:schemeClr val="tx1"/>
                </a:solidFill>
                <a:latin typeface="Arial Narrow" panose="020B0606020202030204" pitchFamily="34" charset="0"/>
              </a:defRPr>
            </a:lvl1pPr>
          </a:lstStyle>
          <a:p>
            <a:pPr lvl="0"/>
            <a:r>
              <a:rPr lang="en-US" dirty="0"/>
              <a:t>HEADING (42PT, UPPER CASE)</a:t>
            </a:r>
          </a:p>
        </p:txBody>
      </p:sp>
      <p:sp>
        <p:nvSpPr>
          <p:cNvPr id="40" name="Text Placeholder 17"/>
          <p:cNvSpPr>
            <a:spLocks noGrp="1"/>
          </p:cNvSpPr>
          <p:nvPr>
            <p:ph type="body" sz="quarter" idx="14" hasCustomPrompt="1"/>
          </p:nvPr>
        </p:nvSpPr>
        <p:spPr>
          <a:xfrm>
            <a:off x="306060" y="1729723"/>
            <a:ext cx="7451725" cy="401647"/>
          </a:xfrm>
          <a:prstGeom prst="rect">
            <a:avLst/>
          </a:prstGeom>
        </p:spPr>
        <p:txBody>
          <a:bodyPr/>
          <a:lstStyle>
            <a:lvl1pPr marL="0" indent="0">
              <a:buNone/>
              <a:defRPr sz="2000" b="1" baseline="0">
                <a:solidFill>
                  <a:schemeClr val="tx1"/>
                </a:solidFill>
                <a:latin typeface="Arial Narrow" panose="020B0606020202030204" pitchFamily="34" charset="0"/>
              </a:defRPr>
            </a:lvl1pPr>
          </a:lstStyle>
          <a:p>
            <a:r>
              <a:rPr lang="en-AU" dirty="0"/>
              <a:t>INTRO HEADING 1 (20PT, ARIAL NARROW, UPPER CASE)</a:t>
            </a:r>
          </a:p>
        </p:txBody>
      </p:sp>
      <p:sp>
        <p:nvSpPr>
          <p:cNvPr id="42" name="Text Placeholder 17"/>
          <p:cNvSpPr>
            <a:spLocks noGrp="1"/>
          </p:cNvSpPr>
          <p:nvPr>
            <p:ph type="body" sz="quarter" idx="17" hasCustomPrompt="1"/>
          </p:nvPr>
        </p:nvSpPr>
        <p:spPr>
          <a:xfrm>
            <a:off x="300211" y="4111606"/>
            <a:ext cx="7451725" cy="401647"/>
          </a:xfrm>
          <a:prstGeom prst="rect">
            <a:avLst/>
          </a:prstGeom>
        </p:spPr>
        <p:txBody>
          <a:bodyPr/>
          <a:lstStyle>
            <a:lvl1pPr marL="0" indent="0">
              <a:buNone/>
              <a:defRPr sz="2000" b="1" baseline="0">
                <a:solidFill>
                  <a:schemeClr val="tx1"/>
                </a:solidFill>
                <a:latin typeface="Arial Narrow" panose="020B0606020202030204" pitchFamily="34" charset="0"/>
              </a:defRPr>
            </a:lvl1pPr>
          </a:lstStyle>
          <a:p>
            <a:r>
              <a:rPr lang="en-AU" dirty="0"/>
              <a:t>INTRO HEADING 2 (20PT, ARIAL NARROW, UPPER CASE)</a:t>
            </a:r>
          </a:p>
        </p:txBody>
      </p:sp>
      <p:sp>
        <p:nvSpPr>
          <p:cNvPr id="18" name="Freeform 17"/>
          <p:cNvSpPr/>
          <p:nvPr userDrawn="1"/>
        </p:nvSpPr>
        <p:spPr>
          <a:xfrm>
            <a:off x="8419555" y="4354"/>
            <a:ext cx="3772445" cy="6853646"/>
          </a:xfrm>
          <a:custGeom>
            <a:avLst/>
            <a:gdLst>
              <a:gd name="connsiteX0" fmla="*/ 0 w 3753395"/>
              <a:gd name="connsiteY0" fmla="*/ 0 h 6853646"/>
              <a:gd name="connsiteX1" fmla="*/ 0 w 3753395"/>
              <a:gd name="connsiteY1" fmla="*/ 69669 h 6853646"/>
              <a:gd name="connsiteX2" fmla="*/ 1463040 w 3753395"/>
              <a:gd name="connsiteY2" fmla="*/ 6853646 h 6853646"/>
              <a:gd name="connsiteX3" fmla="*/ 3744686 w 3753395"/>
              <a:gd name="connsiteY3" fmla="*/ 6844937 h 6853646"/>
              <a:gd name="connsiteX4" fmla="*/ 3753395 w 3753395"/>
              <a:gd name="connsiteY4" fmla="*/ 0 h 6853646"/>
              <a:gd name="connsiteX5" fmla="*/ 0 w 3753395"/>
              <a:gd name="connsiteY5" fmla="*/ 0 h 6853646"/>
              <a:gd name="connsiteX0" fmla="*/ 0 w 3772445"/>
              <a:gd name="connsiteY0" fmla="*/ 0 h 6853646"/>
              <a:gd name="connsiteX1" fmla="*/ 19050 w 3772445"/>
              <a:gd name="connsiteY1" fmla="*/ 69669 h 6853646"/>
              <a:gd name="connsiteX2" fmla="*/ 1482090 w 3772445"/>
              <a:gd name="connsiteY2" fmla="*/ 6853646 h 6853646"/>
              <a:gd name="connsiteX3" fmla="*/ 3763736 w 3772445"/>
              <a:gd name="connsiteY3" fmla="*/ 6844937 h 6853646"/>
              <a:gd name="connsiteX4" fmla="*/ 3772445 w 3772445"/>
              <a:gd name="connsiteY4" fmla="*/ 0 h 6853646"/>
              <a:gd name="connsiteX5" fmla="*/ 0 w 3772445"/>
              <a:gd name="connsiteY5" fmla="*/ 0 h 6853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2445" h="6853646">
                <a:moveTo>
                  <a:pt x="0" y="0"/>
                </a:moveTo>
                <a:lnTo>
                  <a:pt x="19050" y="69669"/>
                </a:lnTo>
                <a:lnTo>
                  <a:pt x="1482090" y="6853646"/>
                </a:lnTo>
                <a:lnTo>
                  <a:pt x="3763736" y="6844937"/>
                </a:lnTo>
                <a:lnTo>
                  <a:pt x="3772445" y="0"/>
                </a:lnTo>
                <a:lnTo>
                  <a:pt x="0" y="0"/>
                </a:lnTo>
                <a:close/>
              </a:path>
            </a:pathLst>
          </a:cu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p:cNvSpPr/>
          <p:nvPr userDrawn="1"/>
        </p:nvSpPr>
        <p:spPr>
          <a:xfrm>
            <a:off x="9993085" y="-19049"/>
            <a:ext cx="124340" cy="6896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Freeform 22"/>
          <p:cNvSpPr/>
          <p:nvPr userDrawn="1"/>
        </p:nvSpPr>
        <p:spPr>
          <a:xfrm>
            <a:off x="8429625" y="9525"/>
            <a:ext cx="1562100" cy="6858000"/>
          </a:xfrm>
          <a:custGeom>
            <a:avLst/>
            <a:gdLst>
              <a:gd name="connsiteX0" fmla="*/ 0 w 1562100"/>
              <a:gd name="connsiteY0" fmla="*/ 0 h 6877050"/>
              <a:gd name="connsiteX1" fmla="*/ 1562100 w 1562100"/>
              <a:gd name="connsiteY1" fmla="*/ 28575 h 6877050"/>
              <a:gd name="connsiteX2" fmla="*/ 1562100 w 1562100"/>
              <a:gd name="connsiteY2" fmla="*/ 6877050 h 6877050"/>
              <a:gd name="connsiteX3" fmla="*/ 1485900 w 1562100"/>
              <a:gd name="connsiteY3" fmla="*/ 6858000 h 6877050"/>
              <a:gd name="connsiteX4" fmla="*/ 0 w 1562100"/>
              <a:gd name="connsiteY4" fmla="*/ 0 h 6877050"/>
              <a:gd name="connsiteX0" fmla="*/ 0 w 1562100"/>
              <a:gd name="connsiteY0" fmla="*/ 0 h 6858000"/>
              <a:gd name="connsiteX1" fmla="*/ 1562100 w 1562100"/>
              <a:gd name="connsiteY1" fmla="*/ 9525 h 6858000"/>
              <a:gd name="connsiteX2" fmla="*/ 1562100 w 1562100"/>
              <a:gd name="connsiteY2" fmla="*/ 6858000 h 6858000"/>
              <a:gd name="connsiteX3" fmla="*/ 1485900 w 1562100"/>
              <a:gd name="connsiteY3" fmla="*/ 6838950 h 6858000"/>
              <a:gd name="connsiteX4" fmla="*/ 0 w 15621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2100" h="6858000">
                <a:moveTo>
                  <a:pt x="0" y="0"/>
                </a:moveTo>
                <a:lnTo>
                  <a:pt x="1562100" y="9525"/>
                </a:lnTo>
                <a:lnTo>
                  <a:pt x="1562100" y="6858000"/>
                </a:lnTo>
                <a:lnTo>
                  <a:pt x="1485900" y="6838950"/>
                </a:lnTo>
                <a:lnTo>
                  <a:pt x="0" y="0"/>
                </a:lnTo>
                <a:close/>
              </a:path>
            </a:pathLst>
          </a:custGeom>
          <a:solidFill>
            <a:srgbClr val="006CA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4" name="Picture 2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05267" y="6373900"/>
            <a:ext cx="1267288" cy="368735"/>
          </a:xfrm>
          <a:prstGeom prst="rect">
            <a:avLst/>
          </a:prstGeom>
        </p:spPr>
      </p:pic>
      <p:sp>
        <p:nvSpPr>
          <p:cNvPr id="25" name="Text Placeholder 17">
            <a:extLst>
              <a:ext uri="{FF2B5EF4-FFF2-40B4-BE49-F238E27FC236}">
                <a16:creationId xmlns:a16="http://schemas.microsoft.com/office/drawing/2014/main" id="{24471D24-097D-4A0B-AAB7-E368924B2A3B}"/>
              </a:ext>
            </a:extLst>
          </p:cNvPr>
          <p:cNvSpPr>
            <a:spLocks noGrp="1"/>
          </p:cNvSpPr>
          <p:nvPr>
            <p:ph type="body" sz="quarter" idx="19" hasCustomPrompt="1"/>
          </p:nvPr>
        </p:nvSpPr>
        <p:spPr>
          <a:xfrm>
            <a:off x="306361" y="2131370"/>
            <a:ext cx="7451725" cy="1729430"/>
          </a:xfrm>
          <a:prstGeom prst="rect">
            <a:avLst/>
          </a:prstGeom>
        </p:spPr>
        <p:txBody>
          <a:bodyPr/>
          <a:lstStyle>
            <a:lvl1pPr marL="342900" indent="-342900">
              <a:buFont typeface="Arial" panose="020B0604020202020204" pitchFamily="34" charset="0"/>
              <a:buChar char="•"/>
              <a:defRPr sz="2000" b="0" baseline="0">
                <a:solidFill>
                  <a:schemeClr val="tx1"/>
                </a:solidFill>
                <a:latin typeface="Arial" panose="020B0604020202020204" pitchFamily="34" charset="0"/>
                <a:cs typeface="Arial" panose="020B0604020202020204" pitchFamily="34" charset="0"/>
              </a:defRPr>
            </a:lvl1pPr>
            <a:lvl2pPr marL="685800" indent="-228600">
              <a:buFont typeface="Courier New" panose="02070309020205020404" pitchFamily="49" charset="0"/>
              <a:buChar char="o"/>
              <a:defRPr sz="1600">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sz="1400">
                <a:latin typeface="Arial" panose="020B0604020202020204" pitchFamily="34" charset="0"/>
                <a:cs typeface="Arial" panose="020B0604020202020204" pitchFamily="34" charset="0"/>
              </a:defRPr>
            </a:lvl3pPr>
          </a:lstStyle>
          <a:p>
            <a:r>
              <a:rPr lang="en-AU" dirty="0"/>
              <a:t>Body copy (20pt, Arial) </a:t>
            </a:r>
          </a:p>
          <a:p>
            <a:r>
              <a:rPr lang="en-AU" dirty="0"/>
              <a:t>Level 1 bullet list (20pt, Arial)</a:t>
            </a:r>
          </a:p>
          <a:p>
            <a:pPr lvl="1"/>
            <a:r>
              <a:rPr lang="en-AU" dirty="0"/>
              <a:t>Level 2 bullet list (16pt, Arial)</a:t>
            </a:r>
          </a:p>
          <a:p>
            <a:pPr lvl="2"/>
            <a:r>
              <a:rPr lang="en-AU" dirty="0"/>
              <a:t>Level 3 bullet list (14pt, Arial)</a:t>
            </a:r>
          </a:p>
          <a:p>
            <a:endParaRPr lang="en-AU" dirty="0"/>
          </a:p>
        </p:txBody>
      </p:sp>
      <p:sp>
        <p:nvSpPr>
          <p:cNvPr id="26" name="Text Placeholder 17">
            <a:extLst>
              <a:ext uri="{FF2B5EF4-FFF2-40B4-BE49-F238E27FC236}">
                <a16:creationId xmlns:a16="http://schemas.microsoft.com/office/drawing/2014/main" id="{3933E723-58E9-48E9-AF02-C4781A4C0E22}"/>
              </a:ext>
            </a:extLst>
          </p:cNvPr>
          <p:cNvSpPr>
            <a:spLocks noGrp="1"/>
          </p:cNvSpPr>
          <p:nvPr>
            <p:ph type="body" sz="quarter" idx="18" hasCustomPrompt="1"/>
          </p:nvPr>
        </p:nvSpPr>
        <p:spPr>
          <a:xfrm>
            <a:off x="294362" y="4513254"/>
            <a:ext cx="7451725" cy="1729430"/>
          </a:xfrm>
          <a:prstGeom prst="rect">
            <a:avLst/>
          </a:prstGeom>
        </p:spPr>
        <p:txBody>
          <a:bodyPr/>
          <a:lstStyle>
            <a:lvl1pPr marL="342900" indent="-342900">
              <a:buFont typeface="Arial" panose="020B0604020202020204" pitchFamily="34" charset="0"/>
              <a:buChar char="•"/>
              <a:defRPr sz="2000" b="0" baseline="0">
                <a:solidFill>
                  <a:schemeClr val="tx1"/>
                </a:solidFill>
                <a:latin typeface="Arial" panose="020B0604020202020204" pitchFamily="34" charset="0"/>
                <a:cs typeface="Arial" panose="020B0604020202020204" pitchFamily="34" charset="0"/>
              </a:defRPr>
            </a:lvl1pPr>
            <a:lvl2pPr marL="685800" indent="-228600">
              <a:buFont typeface="Courier New" panose="02070309020205020404" pitchFamily="49" charset="0"/>
              <a:buChar char="o"/>
              <a:defRPr sz="1600">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sz="1400">
                <a:latin typeface="Arial" panose="020B0604020202020204" pitchFamily="34" charset="0"/>
                <a:cs typeface="Arial" panose="020B0604020202020204" pitchFamily="34" charset="0"/>
              </a:defRPr>
            </a:lvl3pPr>
          </a:lstStyle>
          <a:p>
            <a:r>
              <a:rPr lang="en-AU" dirty="0"/>
              <a:t>Level 1 bullet list (20pt, Arial) &gt; use ‘enter’, then ‘tab’ to create level 2 and 3 sub-bullet lists. </a:t>
            </a:r>
          </a:p>
          <a:p>
            <a:pPr lvl="1"/>
            <a:r>
              <a:rPr lang="en-AU" dirty="0"/>
              <a:t>Level 2 bullet list (16pt, Arial)</a:t>
            </a:r>
          </a:p>
          <a:p>
            <a:pPr lvl="2"/>
            <a:r>
              <a:rPr lang="en-AU" dirty="0"/>
              <a:t>Level 3 bullet list (14pt, Arial)</a:t>
            </a:r>
          </a:p>
          <a:p>
            <a:endParaRPr lang="en-AU" dirty="0"/>
          </a:p>
          <a:p>
            <a:endParaRPr lang="en-AU" dirty="0"/>
          </a:p>
        </p:txBody>
      </p:sp>
      <p:sp>
        <p:nvSpPr>
          <p:cNvPr id="4" name="Slide Number Placeholder 3">
            <a:extLst>
              <a:ext uri="{FF2B5EF4-FFF2-40B4-BE49-F238E27FC236}">
                <a16:creationId xmlns:a16="http://schemas.microsoft.com/office/drawing/2014/main" id="{6C78ECA5-1A68-DD2A-5406-A0802908C983}"/>
              </a:ext>
            </a:extLst>
          </p:cNvPr>
          <p:cNvSpPr>
            <a:spLocks noGrp="1"/>
          </p:cNvSpPr>
          <p:nvPr>
            <p:ph type="sldNum" sz="quarter" idx="20"/>
          </p:nvPr>
        </p:nvSpPr>
        <p:spPr/>
        <p:txBody>
          <a:bodyPr/>
          <a:lstStyle>
            <a:lvl1pPr>
              <a:defRPr b="1"/>
            </a:lvl1pPr>
          </a:lstStyle>
          <a:p>
            <a:fld id="{9DCA2AE0-AC67-4293-AD17-2D96805A8B45}" type="slidenum">
              <a:rPr lang="en-SG" smtClean="0"/>
              <a:pPr/>
              <a:t>‹#›</a:t>
            </a:fld>
            <a:endParaRPr lang="en-SG"/>
          </a:p>
        </p:txBody>
      </p:sp>
    </p:spTree>
    <p:extLst>
      <p:ext uri="{BB962C8B-B14F-4D97-AF65-F5344CB8AC3E}">
        <p14:creationId xmlns:p14="http://schemas.microsoft.com/office/powerpoint/2010/main" val="1954570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image option 2">
    <p:spTree>
      <p:nvGrpSpPr>
        <p:cNvPr id="1" name=""/>
        <p:cNvGrpSpPr/>
        <p:nvPr/>
      </p:nvGrpSpPr>
      <p:grpSpPr>
        <a:xfrm>
          <a:off x="0" y="0"/>
          <a:ext cx="0" cy="0"/>
          <a:chOff x="0" y="0"/>
          <a:chExt cx="0" cy="0"/>
        </a:xfrm>
      </p:grpSpPr>
      <p:sp>
        <p:nvSpPr>
          <p:cNvPr id="18" name="Text Placeholder 17"/>
          <p:cNvSpPr>
            <a:spLocks noGrp="1"/>
          </p:cNvSpPr>
          <p:nvPr>
            <p:ph type="body" sz="quarter" idx="11" hasCustomPrompt="1"/>
          </p:nvPr>
        </p:nvSpPr>
        <p:spPr>
          <a:xfrm>
            <a:off x="379112" y="2765699"/>
            <a:ext cx="6012163" cy="678126"/>
          </a:xfrm>
          <a:prstGeom prst="rect">
            <a:avLst/>
          </a:prstGeom>
        </p:spPr>
        <p:txBody>
          <a:bodyPr/>
          <a:lstStyle>
            <a:lvl1pPr>
              <a:defRPr sz="2800">
                <a:solidFill>
                  <a:schemeClr val="tx1"/>
                </a:solidFill>
              </a:defRPr>
            </a:lvl1pPr>
          </a:lstStyle>
          <a:p>
            <a:r>
              <a:rPr lang="en-AU" dirty="0"/>
              <a:t>SUB HEADLINE / PRESENTER (28PT ARIAL NARROW, UPPER CASE)</a:t>
            </a:r>
            <a:endParaRPr lang="en-US" dirty="0"/>
          </a:p>
        </p:txBody>
      </p:sp>
      <p:sp>
        <p:nvSpPr>
          <p:cNvPr id="19" name="Text Placeholder 17"/>
          <p:cNvSpPr>
            <a:spLocks noGrp="1"/>
          </p:cNvSpPr>
          <p:nvPr>
            <p:ph type="body" sz="quarter" idx="12" hasCustomPrompt="1"/>
          </p:nvPr>
        </p:nvSpPr>
        <p:spPr>
          <a:xfrm>
            <a:off x="370485" y="4463086"/>
            <a:ext cx="5649316" cy="409725"/>
          </a:xfrm>
          <a:prstGeom prst="rect">
            <a:avLst/>
          </a:prstGeom>
        </p:spPr>
        <p:txBody>
          <a:bodyPr/>
          <a:lstStyle>
            <a:lvl1pPr>
              <a:defRPr sz="2000" baseline="0">
                <a:solidFill>
                  <a:schemeClr val="tx1"/>
                </a:solidFill>
              </a:defRPr>
            </a:lvl1pPr>
          </a:lstStyle>
          <a:p>
            <a:r>
              <a:rPr lang="en-AU" dirty="0"/>
              <a:t>DATE (20PT ARIAL NARROW, UPPER CASE)</a:t>
            </a:r>
            <a:br>
              <a:rPr lang="en-AU" dirty="0"/>
            </a:br>
            <a:endParaRPr lang="en-US" dirty="0"/>
          </a:p>
        </p:txBody>
      </p:sp>
      <p:sp>
        <p:nvSpPr>
          <p:cNvPr id="23" name="Text Placeholder 22"/>
          <p:cNvSpPr>
            <a:spLocks noGrp="1"/>
          </p:cNvSpPr>
          <p:nvPr>
            <p:ph type="body" sz="quarter" idx="13" hasCustomPrompt="1"/>
          </p:nvPr>
        </p:nvSpPr>
        <p:spPr>
          <a:xfrm>
            <a:off x="378808" y="1959605"/>
            <a:ext cx="6012467" cy="1180231"/>
          </a:xfrm>
          <a:prstGeom prst="rect">
            <a:avLst/>
          </a:prstGeom>
        </p:spPr>
        <p:txBody>
          <a:bodyPr/>
          <a:lstStyle>
            <a:lvl1pPr>
              <a:defRPr sz="4500" b="1" baseline="0">
                <a:solidFill>
                  <a:srgbClr val="006CAB"/>
                </a:solidFill>
              </a:defRPr>
            </a:lvl1pPr>
          </a:lstStyle>
          <a:p>
            <a:pPr lvl="0"/>
            <a:r>
              <a:rPr lang="en-US" dirty="0"/>
              <a:t>TITLE (UPPER CASE)</a:t>
            </a:r>
          </a:p>
        </p:txBody>
      </p:sp>
      <p:sp>
        <p:nvSpPr>
          <p:cNvPr id="25" name="Text Placeholder 17"/>
          <p:cNvSpPr>
            <a:spLocks noGrp="1"/>
          </p:cNvSpPr>
          <p:nvPr>
            <p:ph type="body" sz="quarter" idx="14" hasCustomPrompt="1"/>
          </p:nvPr>
        </p:nvSpPr>
        <p:spPr>
          <a:xfrm>
            <a:off x="370183" y="4872811"/>
            <a:ext cx="5649617" cy="409725"/>
          </a:xfrm>
          <a:prstGeom prst="rect">
            <a:avLst/>
          </a:prstGeom>
        </p:spPr>
        <p:txBody>
          <a:bodyPr/>
          <a:lstStyle>
            <a:lvl1pPr>
              <a:defRPr sz="2000" baseline="0">
                <a:solidFill>
                  <a:schemeClr val="tx1"/>
                </a:solidFill>
              </a:defRPr>
            </a:lvl1pPr>
          </a:lstStyle>
          <a:p>
            <a:r>
              <a:rPr lang="en-AU" dirty="0"/>
              <a:t>LOCATION/ EXTRA LINE (20PT ARIAL NARROW, UPPER CASE)</a:t>
            </a:r>
            <a:br>
              <a:rPr lang="en-AU" dirty="0"/>
            </a:br>
            <a:endParaRPr lang="en-US" dirty="0"/>
          </a:p>
        </p:txBody>
      </p:sp>
      <p:sp>
        <p:nvSpPr>
          <p:cNvPr id="11" name="Freeform 10"/>
          <p:cNvSpPr/>
          <p:nvPr userDrawn="1"/>
        </p:nvSpPr>
        <p:spPr>
          <a:xfrm>
            <a:off x="5876925" y="-19050"/>
            <a:ext cx="6315075" cy="6886575"/>
          </a:xfrm>
          <a:custGeom>
            <a:avLst/>
            <a:gdLst>
              <a:gd name="connsiteX0" fmla="*/ 6305550 w 6315075"/>
              <a:gd name="connsiteY0" fmla="*/ 0 h 6877050"/>
              <a:gd name="connsiteX1" fmla="*/ 5067300 w 6315075"/>
              <a:gd name="connsiteY1" fmla="*/ 0 h 6877050"/>
              <a:gd name="connsiteX2" fmla="*/ 4857750 w 6315075"/>
              <a:gd name="connsiteY2" fmla="*/ 2286000 h 6877050"/>
              <a:gd name="connsiteX3" fmla="*/ 4648200 w 6315075"/>
              <a:gd name="connsiteY3" fmla="*/ 19050 h 6877050"/>
              <a:gd name="connsiteX4" fmla="*/ 1609725 w 6315075"/>
              <a:gd name="connsiteY4" fmla="*/ 9525 h 6877050"/>
              <a:gd name="connsiteX5" fmla="*/ 0 w 6315075"/>
              <a:gd name="connsiteY5" fmla="*/ 6877050 h 6877050"/>
              <a:gd name="connsiteX6" fmla="*/ 4181475 w 6315075"/>
              <a:gd name="connsiteY6" fmla="*/ 6867525 h 6877050"/>
              <a:gd name="connsiteX7" fmla="*/ 4191000 w 6315075"/>
              <a:gd name="connsiteY7" fmla="*/ 4048125 h 6877050"/>
              <a:gd name="connsiteX8" fmla="*/ 4400550 w 6315075"/>
              <a:gd name="connsiteY8" fmla="*/ 6877050 h 6877050"/>
              <a:gd name="connsiteX9" fmla="*/ 5305425 w 6315075"/>
              <a:gd name="connsiteY9" fmla="*/ 6877050 h 6877050"/>
              <a:gd name="connsiteX10" fmla="*/ 5524500 w 6315075"/>
              <a:gd name="connsiteY10" fmla="*/ 4057650 h 6877050"/>
              <a:gd name="connsiteX11" fmla="*/ 5553075 w 6315075"/>
              <a:gd name="connsiteY11" fmla="*/ 6867525 h 6877050"/>
              <a:gd name="connsiteX12" fmla="*/ 6315075 w 6315075"/>
              <a:gd name="connsiteY12" fmla="*/ 6867525 h 6877050"/>
              <a:gd name="connsiteX13" fmla="*/ 6305550 w 6315075"/>
              <a:gd name="connsiteY13" fmla="*/ 0 h 6877050"/>
              <a:gd name="connsiteX0" fmla="*/ 6305550 w 6315075"/>
              <a:gd name="connsiteY0" fmla="*/ 0 h 6877050"/>
              <a:gd name="connsiteX1" fmla="*/ 5067300 w 6315075"/>
              <a:gd name="connsiteY1" fmla="*/ 0 h 6877050"/>
              <a:gd name="connsiteX2" fmla="*/ 4857750 w 6315075"/>
              <a:gd name="connsiteY2" fmla="*/ 2286000 h 6877050"/>
              <a:gd name="connsiteX3" fmla="*/ 4648200 w 6315075"/>
              <a:gd name="connsiteY3" fmla="*/ 19050 h 6877050"/>
              <a:gd name="connsiteX4" fmla="*/ 1609725 w 6315075"/>
              <a:gd name="connsiteY4" fmla="*/ 9525 h 6877050"/>
              <a:gd name="connsiteX5" fmla="*/ 0 w 6315075"/>
              <a:gd name="connsiteY5" fmla="*/ 6877050 h 6877050"/>
              <a:gd name="connsiteX6" fmla="*/ 4181475 w 6315075"/>
              <a:gd name="connsiteY6" fmla="*/ 6867525 h 6877050"/>
              <a:gd name="connsiteX7" fmla="*/ 4191000 w 6315075"/>
              <a:gd name="connsiteY7" fmla="*/ 4048125 h 6877050"/>
              <a:gd name="connsiteX8" fmla="*/ 4400550 w 6315075"/>
              <a:gd name="connsiteY8" fmla="*/ 6877050 h 6877050"/>
              <a:gd name="connsiteX9" fmla="*/ 5305425 w 6315075"/>
              <a:gd name="connsiteY9" fmla="*/ 6877050 h 6877050"/>
              <a:gd name="connsiteX10" fmla="*/ 5524500 w 6315075"/>
              <a:gd name="connsiteY10" fmla="*/ 4057650 h 6877050"/>
              <a:gd name="connsiteX11" fmla="*/ 5534025 w 6315075"/>
              <a:gd name="connsiteY11" fmla="*/ 6867525 h 6877050"/>
              <a:gd name="connsiteX12" fmla="*/ 6315075 w 6315075"/>
              <a:gd name="connsiteY12" fmla="*/ 6867525 h 6877050"/>
              <a:gd name="connsiteX13" fmla="*/ 6305550 w 6315075"/>
              <a:gd name="connsiteY13" fmla="*/ 0 h 6877050"/>
              <a:gd name="connsiteX0" fmla="*/ 6305550 w 6315075"/>
              <a:gd name="connsiteY0" fmla="*/ 0 h 6886575"/>
              <a:gd name="connsiteX1" fmla="*/ 5067300 w 6315075"/>
              <a:gd name="connsiteY1" fmla="*/ 0 h 6886575"/>
              <a:gd name="connsiteX2" fmla="*/ 4857750 w 6315075"/>
              <a:gd name="connsiteY2" fmla="*/ 2286000 h 6886575"/>
              <a:gd name="connsiteX3" fmla="*/ 4648200 w 6315075"/>
              <a:gd name="connsiteY3" fmla="*/ 19050 h 6886575"/>
              <a:gd name="connsiteX4" fmla="*/ 1609725 w 6315075"/>
              <a:gd name="connsiteY4" fmla="*/ 9525 h 6886575"/>
              <a:gd name="connsiteX5" fmla="*/ 0 w 6315075"/>
              <a:gd name="connsiteY5" fmla="*/ 6877050 h 6886575"/>
              <a:gd name="connsiteX6" fmla="*/ 4181475 w 6315075"/>
              <a:gd name="connsiteY6" fmla="*/ 6867525 h 6886575"/>
              <a:gd name="connsiteX7" fmla="*/ 4191000 w 6315075"/>
              <a:gd name="connsiteY7" fmla="*/ 4048125 h 6886575"/>
              <a:gd name="connsiteX8" fmla="*/ 4400550 w 6315075"/>
              <a:gd name="connsiteY8" fmla="*/ 6877050 h 6886575"/>
              <a:gd name="connsiteX9" fmla="*/ 5305425 w 6315075"/>
              <a:gd name="connsiteY9" fmla="*/ 6877050 h 6886575"/>
              <a:gd name="connsiteX10" fmla="*/ 5524500 w 6315075"/>
              <a:gd name="connsiteY10" fmla="*/ 4057650 h 6886575"/>
              <a:gd name="connsiteX11" fmla="*/ 5534025 w 6315075"/>
              <a:gd name="connsiteY11" fmla="*/ 6867525 h 6886575"/>
              <a:gd name="connsiteX12" fmla="*/ 6315075 w 6315075"/>
              <a:gd name="connsiteY12" fmla="*/ 6886575 h 6886575"/>
              <a:gd name="connsiteX13" fmla="*/ 6305550 w 6315075"/>
              <a:gd name="connsiteY13"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315075" h="6886575">
                <a:moveTo>
                  <a:pt x="6305550" y="0"/>
                </a:moveTo>
                <a:lnTo>
                  <a:pt x="5067300" y="0"/>
                </a:lnTo>
                <a:lnTo>
                  <a:pt x="4857750" y="2286000"/>
                </a:lnTo>
                <a:lnTo>
                  <a:pt x="4648200" y="19050"/>
                </a:lnTo>
                <a:lnTo>
                  <a:pt x="1609725" y="9525"/>
                </a:lnTo>
                <a:lnTo>
                  <a:pt x="0" y="6877050"/>
                </a:lnTo>
                <a:lnTo>
                  <a:pt x="4181475" y="6867525"/>
                </a:lnTo>
                <a:lnTo>
                  <a:pt x="4191000" y="4048125"/>
                </a:lnTo>
                <a:lnTo>
                  <a:pt x="4400550" y="6877050"/>
                </a:lnTo>
                <a:lnTo>
                  <a:pt x="5305425" y="6877050"/>
                </a:lnTo>
                <a:lnTo>
                  <a:pt x="5524500" y="4057650"/>
                </a:lnTo>
                <a:lnTo>
                  <a:pt x="5534025" y="6867525"/>
                </a:lnTo>
                <a:lnTo>
                  <a:pt x="6315075" y="6886575"/>
                </a:lnTo>
                <a:lnTo>
                  <a:pt x="6305550" y="0"/>
                </a:lnTo>
                <a:close/>
              </a:path>
            </a:pathLst>
          </a:custGeom>
          <a:blipFill dpi="0" rotWithShape="1">
            <a:blip r:embed="rId2">
              <a:grayscl/>
            </a:blip>
            <a:srcRect/>
            <a:tile tx="381000" ty="0" sx="65000" sy="60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Freeform 15"/>
          <p:cNvSpPr/>
          <p:nvPr userDrawn="1"/>
        </p:nvSpPr>
        <p:spPr>
          <a:xfrm>
            <a:off x="7491412" y="-28575"/>
            <a:ext cx="1562100" cy="6886575"/>
          </a:xfrm>
          <a:custGeom>
            <a:avLst/>
            <a:gdLst>
              <a:gd name="connsiteX0" fmla="*/ 0 w 1562100"/>
              <a:gd name="connsiteY0" fmla="*/ 0 h 6886575"/>
              <a:gd name="connsiteX1" fmla="*/ 1447800 w 1562100"/>
              <a:gd name="connsiteY1" fmla="*/ 6886575 h 6886575"/>
              <a:gd name="connsiteX2" fmla="*/ 1562100 w 1562100"/>
              <a:gd name="connsiteY2" fmla="*/ 6886575 h 6886575"/>
              <a:gd name="connsiteX3" fmla="*/ 104775 w 1562100"/>
              <a:gd name="connsiteY3" fmla="*/ 9525 h 6886575"/>
              <a:gd name="connsiteX4" fmla="*/ 0 w 1562100"/>
              <a:gd name="connsiteY4" fmla="*/ 0 h 6886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2100" h="6886575">
                <a:moveTo>
                  <a:pt x="0" y="0"/>
                </a:moveTo>
                <a:lnTo>
                  <a:pt x="1447800" y="6886575"/>
                </a:lnTo>
                <a:lnTo>
                  <a:pt x="1562100" y="6886575"/>
                </a:lnTo>
                <a:lnTo>
                  <a:pt x="104775" y="952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p:cNvSpPr/>
          <p:nvPr userDrawn="1"/>
        </p:nvSpPr>
        <p:spPr>
          <a:xfrm>
            <a:off x="9091612" y="-19050"/>
            <a:ext cx="123825" cy="6867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Freeform 19"/>
          <p:cNvSpPr/>
          <p:nvPr userDrawn="1"/>
        </p:nvSpPr>
        <p:spPr>
          <a:xfrm>
            <a:off x="7605712" y="-19050"/>
            <a:ext cx="1485900" cy="6886575"/>
          </a:xfrm>
          <a:custGeom>
            <a:avLst/>
            <a:gdLst>
              <a:gd name="connsiteX0" fmla="*/ 0 w 1485900"/>
              <a:gd name="connsiteY0" fmla="*/ 0 h 6877050"/>
              <a:gd name="connsiteX1" fmla="*/ 1485900 w 1485900"/>
              <a:gd name="connsiteY1" fmla="*/ 19050 h 6877050"/>
              <a:gd name="connsiteX2" fmla="*/ 1485900 w 1485900"/>
              <a:gd name="connsiteY2" fmla="*/ 6877050 h 6877050"/>
              <a:gd name="connsiteX3" fmla="*/ 1457325 w 1485900"/>
              <a:gd name="connsiteY3" fmla="*/ 6858000 h 6877050"/>
              <a:gd name="connsiteX4" fmla="*/ 0 w 1485900"/>
              <a:gd name="connsiteY4" fmla="*/ 0 h 6877050"/>
              <a:gd name="connsiteX0" fmla="*/ 0 w 1485900"/>
              <a:gd name="connsiteY0" fmla="*/ 0 h 6877050"/>
              <a:gd name="connsiteX1" fmla="*/ 1485900 w 1485900"/>
              <a:gd name="connsiteY1" fmla="*/ 19050 h 6877050"/>
              <a:gd name="connsiteX2" fmla="*/ 1485900 w 1485900"/>
              <a:gd name="connsiteY2" fmla="*/ 6877050 h 6877050"/>
              <a:gd name="connsiteX3" fmla="*/ 1438275 w 1485900"/>
              <a:gd name="connsiteY3" fmla="*/ 6858000 h 6877050"/>
              <a:gd name="connsiteX4" fmla="*/ 0 w 1485900"/>
              <a:gd name="connsiteY4" fmla="*/ 0 h 6877050"/>
              <a:gd name="connsiteX0" fmla="*/ 0 w 1485900"/>
              <a:gd name="connsiteY0" fmla="*/ 0 h 6886575"/>
              <a:gd name="connsiteX1" fmla="*/ 1485900 w 1485900"/>
              <a:gd name="connsiteY1" fmla="*/ 19050 h 6886575"/>
              <a:gd name="connsiteX2" fmla="*/ 1485900 w 1485900"/>
              <a:gd name="connsiteY2" fmla="*/ 6877050 h 6886575"/>
              <a:gd name="connsiteX3" fmla="*/ 1438275 w 1485900"/>
              <a:gd name="connsiteY3" fmla="*/ 6886575 h 6886575"/>
              <a:gd name="connsiteX4" fmla="*/ 0 w 1485900"/>
              <a:gd name="connsiteY4" fmla="*/ 0 h 6886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5900" h="6886575">
                <a:moveTo>
                  <a:pt x="0" y="0"/>
                </a:moveTo>
                <a:lnTo>
                  <a:pt x="1485900" y="19050"/>
                </a:lnTo>
                <a:lnTo>
                  <a:pt x="1485900" y="6877050"/>
                </a:lnTo>
                <a:lnTo>
                  <a:pt x="1438275" y="6886575"/>
                </a:lnTo>
                <a:lnTo>
                  <a:pt x="0" y="0"/>
                </a:lnTo>
                <a:close/>
              </a:path>
            </a:pathLst>
          </a:custGeom>
          <a:solidFill>
            <a:srgbClr val="006CA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 name="Picture 2">
            <a:extLst>
              <a:ext uri="{FF2B5EF4-FFF2-40B4-BE49-F238E27FC236}">
                <a16:creationId xmlns:a16="http://schemas.microsoft.com/office/drawing/2014/main" id="{698543B3-AEA2-6BAF-2023-4023E7B248E2}"/>
              </a:ext>
            </a:extLst>
          </p:cNvPr>
          <p:cNvPicPr>
            <a:picLocks noChangeAspect="1" noChangeArrowheads="1"/>
          </p:cNvPicPr>
          <p:nvPr userDrawn="1"/>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30206" b="30206"/>
          <a:stretch/>
        </p:blipFill>
        <p:spPr bwMode="auto">
          <a:xfrm>
            <a:off x="203834" y="59917"/>
            <a:ext cx="5454430" cy="151554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F3E12A0D-B219-C762-2A63-C98E009C396C}"/>
              </a:ext>
            </a:extLst>
          </p:cNvPr>
          <p:cNvSpPr>
            <a:spLocks noGrp="1"/>
          </p:cNvSpPr>
          <p:nvPr>
            <p:ph type="sldNum" sz="quarter" idx="15"/>
          </p:nvPr>
        </p:nvSpPr>
        <p:spPr/>
        <p:txBody>
          <a:bodyPr/>
          <a:lstStyle>
            <a:lvl1pPr>
              <a:defRPr>
                <a:solidFill>
                  <a:schemeClr val="bg1"/>
                </a:solidFill>
              </a:defRPr>
            </a:lvl1pPr>
          </a:lstStyle>
          <a:p>
            <a:fld id="{9DCA2AE0-AC67-4293-AD17-2D96805A8B45}" type="slidenum">
              <a:rPr lang="en-SG" smtClean="0"/>
              <a:pPr/>
              <a:t>‹#›</a:t>
            </a:fld>
            <a:endParaRPr lang="en-SG"/>
          </a:p>
        </p:txBody>
      </p:sp>
    </p:spTree>
    <p:extLst>
      <p:ext uri="{BB962C8B-B14F-4D97-AF65-F5344CB8AC3E}">
        <p14:creationId xmlns:p14="http://schemas.microsoft.com/office/powerpoint/2010/main" val="2866625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_image option 3">
    <p:spTree>
      <p:nvGrpSpPr>
        <p:cNvPr id="1" name=""/>
        <p:cNvGrpSpPr/>
        <p:nvPr/>
      </p:nvGrpSpPr>
      <p:grpSpPr>
        <a:xfrm>
          <a:off x="0" y="0"/>
          <a:ext cx="0" cy="0"/>
          <a:chOff x="0" y="0"/>
          <a:chExt cx="0" cy="0"/>
        </a:xfrm>
      </p:grpSpPr>
      <p:sp>
        <p:nvSpPr>
          <p:cNvPr id="18" name="Text Placeholder 17"/>
          <p:cNvSpPr>
            <a:spLocks noGrp="1"/>
          </p:cNvSpPr>
          <p:nvPr>
            <p:ph type="body" sz="quarter" idx="11" hasCustomPrompt="1"/>
          </p:nvPr>
        </p:nvSpPr>
        <p:spPr>
          <a:xfrm>
            <a:off x="379112" y="2765699"/>
            <a:ext cx="6012163" cy="678126"/>
          </a:xfrm>
          <a:prstGeom prst="rect">
            <a:avLst/>
          </a:prstGeom>
        </p:spPr>
        <p:txBody>
          <a:bodyPr/>
          <a:lstStyle>
            <a:lvl1pPr>
              <a:defRPr sz="2800">
                <a:solidFill>
                  <a:schemeClr val="tx1"/>
                </a:solidFill>
              </a:defRPr>
            </a:lvl1pPr>
          </a:lstStyle>
          <a:p>
            <a:r>
              <a:rPr lang="en-AU" dirty="0"/>
              <a:t>SUB HEADLINE / PRESENTER (28PT ARIAL NARROW, UPPER CASE)</a:t>
            </a:r>
            <a:endParaRPr lang="en-US" dirty="0"/>
          </a:p>
        </p:txBody>
      </p:sp>
      <p:sp>
        <p:nvSpPr>
          <p:cNvPr id="19" name="Text Placeholder 17"/>
          <p:cNvSpPr>
            <a:spLocks noGrp="1"/>
          </p:cNvSpPr>
          <p:nvPr>
            <p:ph type="body" sz="quarter" idx="12" hasCustomPrompt="1"/>
          </p:nvPr>
        </p:nvSpPr>
        <p:spPr>
          <a:xfrm>
            <a:off x="370485" y="4463086"/>
            <a:ext cx="5649316" cy="409725"/>
          </a:xfrm>
          <a:prstGeom prst="rect">
            <a:avLst/>
          </a:prstGeom>
        </p:spPr>
        <p:txBody>
          <a:bodyPr/>
          <a:lstStyle>
            <a:lvl1pPr>
              <a:defRPr sz="2000" baseline="0">
                <a:solidFill>
                  <a:schemeClr val="tx1"/>
                </a:solidFill>
              </a:defRPr>
            </a:lvl1pPr>
          </a:lstStyle>
          <a:p>
            <a:r>
              <a:rPr lang="en-AU" dirty="0"/>
              <a:t>DATE (20PT ARIAL NARROW, UPPER CASE)</a:t>
            </a:r>
            <a:br>
              <a:rPr lang="en-AU" dirty="0"/>
            </a:br>
            <a:endParaRPr lang="en-US" dirty="0"/>
          </a:p>
        </p:txBody>
      </p:sp>
      <p:sp>
        <p:nvSpPr>
          <p:cNvPr id="23" name="Text Placeholder 22"/>
          <p:cNvSpPr>
            <a:spLocks noGrp="1"/>
          </p:cNvSpPr>
          <p:nvPr>
            <p:ph type="body" sz="quarter" idx="13" hasCustomPrompt="1"/>
          </p:nvPr>
        </p:nvSpPr>
        <p:spPr>
          <a:xfrm>
            <a:off x="378808" y="1959605"/>
            <a:ext cx="6012467" cy="1180231"/>
          </a:xfrm>
          <a:prstGeom prst="rect">
            <a:avLst/>
          </a:prstGeom>
        </p:spPr>
        <p:txBody>
          <a:bodyPr/>
          <a:lstStyle>
            <a:lvl1pPr>
              <a:defRPr sz="4500" b="1" baseline="0">
                <a:solidFill>
                  <a:srgbClr val="006CAB"/>
                </a:solidFill>
              </a:defRPr>
            </a:lvl1pPr>
          </a:lstStyle>
          <a:p>
            <a:pPr lvl="0"/>
            <a:r>
              <a:rPr lang="en-US" dirty="0"/>
              <a:t>TITLE (UPPER CASE)</a:t>
            </a:r>
          </a:p>
        </p:txBody>
      </p:sp>
      <p:sp>
        <p:nvSpPr>
          <p:cNvPr id="25" name="Text Placeholder 17"/>
          <p:cNvSpPr>
            <a:spLocks noGrp="1"/>
          </p:cNvSpPr>
          <p:nvPr>
            <p:ph type="body" sz="quarter" idx="14" hasCustomPrompt="1"/>
          </p:nvPr>
        </p:nvSpPr>
        <p:spPr>
          <a:xfrm>
            <a:off x="370183" y="4872811"/>
            <a:ext cx="5649617" cy="409725"/>
          </a:xfrm>
          <a:prstGeom prst="rect">
            <a:avLst/>
          </a:prstGeom>
        </p:spPr>
        <p:txBody>
          <a:bodyPr/>
          <a:lstStyle>
            <a:lvl1pPr>
              <a:defRPr sz="2000" baseline="0">
                <a:solidFill>
                  <a:schemeClr val="tx1"/>
                </a:solidFill>
              </a:defRPr>
            </a:lvl1pPr>
          </a:lstStyle>
          <a:p>
            <a:r>
              <a:rPr lang="en-AU" dirty="0"/>
              <a:t>LOCATION/ EXTRA LINE (20PT ARIAL NARROW, UPPER CASE)</a:t>
            </a:r>
            <a:br>
              <a:rPr lang="en-AU" dirty="0"/>
            </a:br>
            <a:endParaRPr lang="en-US" dirty="0"/>
          </a:p>
        </p:txBody>
      </p:sp>
      <p:sp>
        <p:nvSpPr>
          <p:cNvPr id="12" name="Freeform 11"/>
          <p:cNvSpPr/>
          <p:nvPr userDrawn="1"/>
        </p:nvSpPr>
        <p:spPr>
          <a:xfrm>
            <a:off x="5816540" y="-38100"/>
            <a:ext cx="6315075" cy="6886575"/>
          </a:xfrm>
          <a:custGeom>
            <a:avLst/>
            <a:gdLst>
              <a:gd name="connsiteX0" fmla="*/ 6305550 w 6315075"/>
              <a:gd name="connsiteY0" fmla="*/ 0 h 6877050"/>
              <a:gd name="connsiteX1" fmla="*/ 5067300 w 6315075"/>
              <a:gd name="connsiteY1" fmla="*/ 0 h 6877050"/>
              <a:gd name="connsiteX2" fmla="*/ 4857750 w 6315075"/>
              <a:gd name="connsiteY2" fmla="*/ 2286000 h 6877050"/>
              <a:gd name="connsiteX3" fmla="*/ 4648200 w 6315075"/>
              <a:gd name="connsiteY3" fmla="*/ 19050 h 6877050"/>
              <a:gd name="connsiteX4" fmla="*/ 1609725 w 6315075"/>
              <a:gd name="connsiteY4" fmla="*/ 9525 h 6877050"/>
              <a:gd name="connsiteX5" fmla="*/ 0 w 6315075"/>
              <a:gd name="connsiteY5" fmla="*/ 6877050 h 6877050"/>
              <a:gd name="connsiteX6" fmla="*/ 4181475 w 6315075"/>
              <a:gd name="connsiteY6" fmla="*/ 6867525 h 6877050"/>
              <a:gd name="connsiteX7" fmla="*/ 4191000 w 6315075"/>
              <a:gd name="connsiteY7" fmla="*/ 4048125 h 6877050"/>
              <a:gd name="connsiteX8" fmla="*/ 4400550 w 6315075"/>
              <a:gd name="connsiteY8" fmla="*/ 6877050 h 6877050"/>
              <a:gd name="connsiteX9" fmla="*/ 5305425 w 6315075"/>
              <a:gd name="connsiteY9" fmla="*/ 6877050 h 6877050"/>
              <a:gd name="connsiteX10" fmla="*/ 5524500 w 6315075"/>
              <a:gd name="connsiteY10" fmla="*/ 4057650 h 6877050"/>
              <a:gd name="connsiteX11" fmla="*/ 5553075 w 6315075"/>
              <a:gd name="connsiteY11" fmla="*/ 6867525 h 6877050"/>
              <a:gd name="connsiteX12" fmla="*/ 6315075 w 6315075"/>
              <a:gd name="connsiteY12" fmla="*/ 6867525 h 6877050"/>
              <a:gd name="connsiteX13" fmla="*/ 6305550 w 6315075"/>
              <a:gd name="connsiteY13" fmla="*/ 0 h 6877050"/>
              <a:gd name="connsiteX0" fmla="*/ 6305550 w 6315075"/>
              <a:gd name="connsiteY0" fmla="*/ 0 h 6877050"/>
              <a:gd name="connsiteX1" fmla="*/ 5067300 w 6315075"/>
              <a:gd name="connsiteY1" fmla="*/ 0 h 6877050"/>
              <a:gd name="connsiteX2" fmla="*/ 4857750 w 6315075"/>
              <a:gd name="connsiteY2" fmla="*/ 2286000 h 6877050"/>
              <a:gd name="connsiteX3" fmla="*/ 4648200 w 6315075"/>
              <a:gd name="connsiteY3" fmla="*/ 19050 h 6877050"/>
              <a:gd name="connsiteX4" fmla="*/ 1609725 w 6315075"/>
              <a:gd name="connsiteY4" fmla="*/ 9525 h 6877050"/>
              <a:gd name="connsiteX5" fmla="*/ 0 w 6315075"/>
              <a:gd name="connsiteY5" fmla="*/ 6877050 h 6877050"/>
              <a:gd name="connsiteX6" fmla="*/ 4181475 w 6315075"/>
              <a:gd name="connsiteY6" fmla="*/ 6867525 h 6877050"/>
              <a:gd name="connsiteX7" fmla="*/ 4191000 w 6315075"/>
              <a:gd name="connsiteY7" fmla="*/ 4048125 h 6877050"/>
              <a:gd name="connsiteX8" fmla="*/ 4400550 w 6315075"/>
              <a:gd name="connsiteY8" fmla="*/ 6877050 h 6877050"/>
              <a:gd name="connsiteX9" fmla="*/ 5305425 w 6315075"/>
              <a:gd name="connsiteY9" fmla="*/ 6877050 h 6877050"/>
              <a:gd name="connsiteX10" fmla="*/ 5524500 w 6315075"/>
              <a:gd name="connsiteY10" fmla="*/ 4057650 h 6877050"/>
              <a:gd name="connsiteX11" fmla="*/ 5534025 w 6315075"/>
              <a:gd name="connsiteY11" fmla="*/ 6867525 h 6877050"/>
              <a:gd name="connsiteX12" fmla="*/ 6315075 w 6315075"/>
              <a:gd name="connsiteY12" fmla="*/ 6867525 h 6877050"/>
              <a:gd name="connsiteX13" fmla="*/ 6305550 w 6315075"/>
              <a:gd name="connsiteY13" fmla="*/ 0 h 6877050"/>
              <a:gd name="connsiteX0" fmla="*/ 6305550 w 6315075"/>
              <a:gd name="connsiteY0" fmla="*/ 0 h 6886575"/>
              <a:gd name="connsiteX1" fmla="*/ 5067300 w 6315075"/>
              <a:gd name="connsiteY1" fmla="*/ 0 h 6886575"/>
              <a:gd name="connsiteX2" fmla="*/ 4857750 w 6315075"/>
              <a:gd name="connsiteY2" fmla="*/ 2286000 h 6886575"/>
              <a:gd name="connsiteX3" fmla="*/ 4648200 w 6315075"/>
              <a:gd name="connsiteY3" fmla="*/ 19050 h 6886575"/>
              <a:gd name="connsiteX4" fmla="*/ 1609725 w 6315075"/>
              <a:gd name="connsiteY4" fmla="*/ 9525 h 6886575"/>
              <a:gd name="connsiteX5" fmla="*/ 0 w 6315075"/>
              <a:gd name="connsiteY5" fmla="*/ 6877050 h 6886575"/>
              <a:gd name="connsiteX6" fmla="*/ 4181475 w 6315075"/>
              <a:gd name="connsiteY6" fmla="*/ 6867525 h 6886575"/>
              <a:gd name="connsiteX7" fmla="*/ 4191000 w 6315075"/>
              <a:gd name="connsiteY7" fmla="*/ 4048125 h 6886575"/>
              <a:gd name="connsiteX8" fmla="*/ 4400550 w 6315075"/>
              <a:gd name="connsiteY8" fmla="*/ 6877050 h 6886575"/>
              <a:gd name="connsiteX9" fmla="*/ 5305425 w 6315075"/>
              <a:gd name="connsiteY9" fmla="*/ 6877050 h 6886575"/>
              <a:gd name="connsiteX10" fmla="*/ 5524500 w 6315075"/>
              <a:gd name="connsiteY10" fmla="*/ 4057650 h 6886575"/>
              <a:gd name="connsiteX11" fmla="*/ 5534025 w 6315075"/>
              <a:gd name="connsiteY11" fmla="*/ 6867525 h 6886575"/>
              <a:gd name="connsiteX12" fmla="*/ 6315075 w 6315075"/>
              <a:gd name="connsiteY12" fmla="*/ 6886575 h 6886575"/>
              <a:gd name="connsiteX13" fmla="*/ 6305550 w 6315075"/>
              <a:gd name="connsiteY13"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315075" h="6886575">
                <a:moveTo>
                  <a:pt x="6305550" y="0"/>
                </a:moveTo>
                <a:lnTo>
                  <a:pt x="5067300" y="0"/>
                </a:lnTo>
                <a:lnTo>
                  <a:pt x="4857750" y="2286000"/>
                </a:lnTo>
                <a:lnTo>
                  <a:pt x="4648200" y="19050"/>
                </a:lnTo>
                <a:lnTo>
                  <a:pt x="1609725" y="9525"/>
                </a:lnTo>
                <a:lnTo>
                  <a:pt x="0" y="6877050"/>
                </a:lnTo>
                <a:lnTo>
                  <a:pt x="4181475" y="6867525"/>
                </a:lnTo>
                <a:lnTo>
                  <a:pt x="4191000" y="4048125"/>
                </a:lnTo>
                <a:lnTo>
                  <a:pt x="4400550" y="6877050"/>
                </a:lnTo>
                <a:lnTo>
                  <a:pt x="5305425" y="6877050"/>
                </a:lnTo>
                <a:lnTo>
                  <a:pt x="5524500" y="4057650"/>
                </a:lnTo>
                <a:lnTo>
                  <a:pt x="5534025" y="6867525"/>
                </a:lnTo>
                <a:lnTo>
                  <a:pt x="6315075" y="6886575"/>
                </a:lnTo>
                <a:lnTo>
                  <a:pt x="6305550" y="0"/>
                </a:lnTo>
                <a:close/>
              </a:path>
            </a:pathLst>
          </a:custGeom>
          <a:blipFill dpi="0" rotWithShape="1">
            <a:blip r:embed="rId2">
              <a:grayscl/>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Freeform 12"/>
          <p:cNvSpPr/>
          <p:nvPr userDrawn="1"/>
        </p:nvSpPr>
        <p:spPr>
          <a:xfrm>
            <a:off x="7491412" y="-28575"/>
            <a:ext cx="1562100" cy="6886575"/>
          </a:xfrm>
          <a:custGeom>
            <a:avLst/>
            <a:gdLst>
              <a:gd name="connsiteX0" fmla="*/ 0 w 1562100"/>
              <a:gd name="connsiteY0" fmla="*/ 0 h 6886575"/>
              <a:gd name="connsiteX1" fmla="*/ 1447800 w 1562100"/>
              <a:gd name="connsiteY1" fmla="*/ 6886575 h 6886575"/>
              <a:gd name="connsiteX2" fmla="*/ 1562100 w 1562100"/>
              <a:gd name="connsiteY2" fmla="*/ 6886575 h 6886575"/>
              <a:gd name="connsiteX3" fmla="*/ 104775 w 1562100"/>
              <a:gd name="connsiteY3" fmla="*/ 9525 h 6886575"/>
              <a:gd name="connsiteX4" fmla="*/ 0 w 1562100"/>
              <a:gd name="connsiteY4" fmla="*/ 0 h 6886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2100" h="6886575">
                <a:moveTo>
                  <a:pt x="0" y="0"/>
                </a:moveTo>
                <a:lnTo>
                  <a:pt x="1447800" y="6886575"/>
                </a:lnTo>
                <a:lnTo>
                  <a:pt x="1562100" y="6886575"/>
                </a:lnTo>
                <a:lnTo>
                  <a:pt x="104775" y="952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13"/>
          <p:cNvSpPr/>
          <p:nvPr userDrawn="1"/>
        </p:nvSpPr>
        <p:spPr>
          <a:xfrm>
            <a:off x="9091612" y="-19050"/>
            <a:ext cx="123825" cy="6867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Freeform 14"/>
          <p:cNvSpPr/>
          <p:nvPr userDrawn="1"/>
        </p:nvSpPr>
        <p:spPr>
          <a:xfrm>
            <a:off x="7605712" y="-19050"/>
            <a:ext cx="1485900" cy="6886575"/>
          </a:xfrm>
          <a:custGeom>
            <a:avLst/>
            <a:gdLst>
              <a:gd name="connsiteX0" fmla="*/ 0 w 1485900"/>
              <a:gd name="connsiteY0" fmla="*/ 0 h 6877050"/>
              <a:gd name="connsiteX1" fmla="*/ 1485900 w 1485900"/>
              <a:gd name="connsiteY1" fmla="*/ 19050 h 6877050"/>
              <a:gd name="connsiteX2" fmla="*/ 1485900 w 1485900"/>
              <a:gd name="connsiteY2" fmla="*/ 6877050 h 6877050"/>
              <a:gd name="connsiteX3" fmla="*/ 1457325 w 1485900"/>
              <a:gd name="connsiteY3" fmla="*/ 6858000 h 6877050"/>
              <a:gd name="connsiteX4" fmla="*/ 0 w 1485900"/>
              <a:gd name="connsiteY4" fmla="*/ 0 h 6877050"/>
              <a:gd name="connsiteX0" fmla="*/ 0 w 1485900"/>
              <a:gd name="connsiteY0" fmla="*/ 0 h 6877050"/>
              <a:gd name="connsiteX1" fmla="*/ 1485900 w 1485900"/>
              <a:gd name="connsiteY1" fmla="*/ 19050 h 6877050"/>
              <a:gd name="connsiteX2" fmla="*/ 1485900 w 1485900"/>
              <a:gd name="connsiteY2" fmla="*/ 6877050 h 6877050"/>
              <a:gd name="connsiteX3" fmla="*/ 1438275 w 1485900"/>
              <a:gd name="connsiteY3" fmla="*/ 6858000 h 6877050"/>
              <a:gd name="connsiteX4" fmla="*/ 0 w 1485900"/>
              <a:gd name="connsiteY4" fmla="*/ 0 h 6877050"/>
              <a:gd name="connsiteX0" fmla="*/ 0 w 1485900"/>
              <a:gd name="connsiteY0" fmla="*/ 0 h 6886575"/>
              <a:gd name="connsiteX1" fmla="*/ 1485900 w 1485900"/>
              <a:gd name="connsiteY1" fmla="*/ 19050 h 6886575"/>
              <a:gd name="connsiteX2" fmla="*/ 1485900 w 1485900"/>
              <a:gd name="connsiteY2" fmla="*/ 6877050 h 6886575"/>
              <a:gd name="connsiteX3" fmla="*/ 1438275 w 1485900"/>
              <a:gd name="connsiteY3" fmla="*/ 6886575 h 6886575"/>
              <a:gd name="connsiteX4" fmla="*/ 0 w 1485900"/>
              <a:gd name="connsiteY4" fmla="*/ 0 h 6886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5900" h="6886575">
                <a:moveTo>
                  <a:pt x="0" y="0"/>
                </a:moveTo>
                <a:lnTo>
                  <a:pt x="1485900" y="19050"/>
                </a:lnTo>
                <a:lnTo>
                  <a:pt x="1485900" y="6877050"/>
                </a:lnTo>
                <a:lnTo>
                  <a:pt x="1438275" y="6886575"/>
                </a:lnTo>
                <a:lnTo>
                  <a:pt x="0" y="0"/>
                </a:lnTo>
                <a:close/>
              </a:path>
            </a:pathLst>
          </a:custGeom>
          <a:solidFill>
            <a:srgbClr val="006CA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 name="Picture 2">
            <a:extLst>
              <a:ext uri="{FF2B5EF4-FFF2-40B4-BE49-F238E27FC236}">
                <a16:creationId xmlns:a16="http://schemas.microsoft.com/office/drawing/2014/main" id="{B67A08D3-57FF-72CA-6B64-02F988401D3B}"/>
              </a:ext>
            </a:extLst>
          </p:cNvPr>
          <p:cNvPicPr>
            <a:picLocks noChangeAspect="1" noChangeArrowheads="1"/>
          </p:cNvPicPr>
          <p:nvPr userDrawn="1"/>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30206" b="30206"/>
          <a:stretch/>
        </p:blipFill>
        <p:spPr bwMode="auto">
          <a:xfrm>
            <a:off x="203834" y="59917"/>
            <a:ext cx="5454430" cy="151554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C053D9BC-ECC2-1E3B-275A-D889FDC9DFF8}"/>
              </a:ext>
            </a:extLst>
          </p:cNvPr>
          <p:cNvSpPr>
            <a:spLocks noGrp="1"/>
          </p:cNvSpPr>
          <p:nvPr>
            <p:ph type="sldNum" sz="quarter" idx="15"/>
          </p:nvPr>
        </p:nvSpPr>
        <p:spPr/>
        <p:txBody>
          <a:bodyPr/>
          <a:lstStyle>
            <a:lvl1pPr>
              <a:defRPr>
                <a:solidFill>
                  <a:schemeClr val="bg1"/>
                </a:solidFill>
              </a:defRPr>
            </a:lvl1pPr>
          </a:lstStyle>
          <a:p>
            <a:fld id="{9DCA2AE0-AC67-4293-AD17-2D96805A8B45}" type="slidenum">
              <a:rPr lang="en-SG" smtClean="0"/>
              <a:pPr/>
              <a:t>‹#›</a:t>
            </a:fld>
            <a:endParaRPr lang="en-SG"/>
          </a:p>
        </p:txBody>
      </p:sp>
    </p:spTree>
    <p:extLst>
      <p:ext uri="{BB962C8B-B14F-4D97-AF65-F5344CB8AC3E}">
        <p14:creationId xmlns:p14="http://schemas.microsoft.com/office/powerpoint/2010/main" val="159392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162045-94CD-4BD2-22AD-CE2085A6C9A5}"/>
              </a:ext>
            </a:extLst>
          </p:cNvPr>
          <p:cNvSpPr>
            <a:spLocks noGrp="1"/>
          </p:cNvSpPr>
          <p:nvPr>
            <p:ph type="sldNum" sz="quarter" idx="10"/>
          </p:nvPr>
        </p:nvSpPr>
        <p:spPr>
          <a:xfrm>
            <a:off x="4724400" y="6359401"/>
            <a:ext cx="2743200" cy="365125"/>
          </a:xfrm>
        </p:spPr>
        <p:txBody>
          <a:bodyPr/>
          <a:lstStyle>
            <a:lvl1pPr algn="ctr">
              <a:defRPr b="1"/>
            </a:lvl1pPr>
          </a:lstStyle>
          <a:p>
            <a:fld id="{9DCA2AE0-AC67-4293-AD17-2D96805A8B45}" type="slidenum">
              <a:rPr lang="en-SG" smtClean="0"/>
              <a:pPr/>
              <a:t>‹#›</a:t>
            </a:fld>
            <a:endParaRPr lang="en-SG"/>
          </a:p>
        </p:txBody>
      </p:sp>
    </p:spTree>
    <p:extLst>
      <p:ext uri="{BB962C8B-B14F-4D97-AF65-F5344CB8AC3E}">
        <p14:creationId xmlns:p14="http://schemas.microsoft.com/office/powerpoint/2010/main" val="424588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py with image">
    <p:spTree>
      <p:nvGrpSpPr>
        <p:cNvPr id="1" name=""/>
        <p:cNvGrpSpPr/>
        <p:nvPr/>
      </p:nvGrpSpPr>
      <p:grpSpPr>
        <a:xfrm>
          <a:off x="0" y="0"/>
          <a:ext cx="0" cy="0"/>
          <a:chOff x="0" y="0"/>
          <a:chExt cx="0" cy="0"/>
        </a:xfrm>
      </p:grpSpPr>
      <p:sp>
        <p:nvSpPr>
          <p:cNvPr id="15" name="Rectangle 14"/>
          <p:cNvSpPr/>
          <p:nvPr userDrawn="1"/>
        </p:nvSpPr>
        <p:spPr>
          <a:xfrm>
            <a:off x="9091612" y="-19050"/>
            <a:ext cx="123825" cy="6867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 name="Picture 1">
            <a:extLst>
              <a:ext uri="{FF2B5EF4-FFF2-40B4-BE49-F238E27FC236}">
                <a16:creationId xmlns:a16="http://schemas.microsoft.com/office/drawing/2014/main" id="{CFF429AF-842D-05B4-1162-598480C9EE18}"/>
              </a:ext>
            </a:extLst>
          </p:cNvPr>
          <p:cNvPicPr>
            <a:picLocks noChangeAspect="1"/>
          </p:cNvPicPr>
          <p:nvPr userDrawn="1"/>
        </p:nvPicPr>
        <p:blipFill rotWithShape="1">
          <a:blip r:embed="rId2"/>
          <a:srcRect l="45375"/>
          <a:stretch/>
        </p:blipFill>
        <p:spPr>
          <a:xfrm>
            <a:off x="0" y="6028872"/>
            <a:ext cx="12280392" cy="829128"/>
          </a:xfrm>
          <a:prstGeom prst="rect">
            <a:avLst/>
          </a:prstGeom>
        </p:spPr>
      </p:pic>
      <p:sp>
        <p:nvSpPr>
          <p:cNvPr id="17" name="Freeform 16"/>
          <p:cNvSpPr/>
          <p:nvPr userDrawn="1"/>
        </p:nvSpPr>
        <p:spPr>
          <a:xfrm>
            <a:off x="8428264" y="0"/>
            <a:ext cx="3772445" cy="6853646"/>
          </a:xfrm>
          <a:custGeom>
            <a:avLst/>
            <a:gdLst>
              <a:gd name="connsiteX0" fmla="*/ 0 w 3753395"/>
              <a:gd name="connsiteY0" fmla="*/ 0 h 6853646"/>
              <a:gd name="connsiteX1" fmla="*/ 0 w 3753395"/>
              <a:gd name="connsiteY1" fmla="*/ 69669 h 6853646"/>
              <a:gd name="connsiteX2" fmla="*/ 1463040 w 3753395"/>
              <a:gd name="connsiteY2" fmla="*/ 6853646 h 6853646"/>
              <a:gd name="connsiteX3" fmla="*/ 3744686 w 3753395"/>
              <a:gd name="connsiteY3" fmla="*/ 6844937 h 6853646"/>
              <a:gd name="connsiteX4" fmla="*/ 3753395 w 3753395"/>
              <a:gd name="connsiteY4" fmla="*/ 0 h 6853646"/>
              <a:gd name="connsiteX5" fmla="*/ 0 w 3753395"/>
              <a:gd name="connsiteY5" fmla="*/ 0 h 6853646"/>
              <a:gd name="connsiteX0" fmla="*/ 0 w 3772445"/>
              <a:gd name="connsiteY0" fmla="*/ 0 h 6853646"/>
              <a:gd name="connsiteX1" fmla="*/ 19050 w 3772445"/>
              <a:gd name="connsiteY1" fmla="*/ 69669 h 6853646"/>
              <a:gd name="connsiteX2" fmla="*/ 1482090 w 3772445"/>
              <a:gd name="connsiteY2" fmla="*/ 6853646 h 6853646"/>
              <a:gd name="connsiteX3" fmla="*/ 3763736 w 3772445"/>
              <a:gd name="connsiteY3" fmla="*/ 6844937 h 6853646"/>
              <a:gd name="connsiteX4" fmla="*/ 3772445 w 3772445"/>
              <a:gd name="connsiteY4" fmla="*/ 0 h 6853646"/>
              <a:gd name="connsiteX5" fmla="*/ 0 w 3772445"/>
              <a:gd name="connsiteY5" fmla="*/ 0 h 6853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2445" h="6853646">
                <a:moveTo>
                  <a:pt x="0" y="0"/>
                </a:moveTo>
                <a:lnTo>
                  <a:pt x="19050" y="69669"/>
                </a:lnTo>
                <a:lnTo>
                  <a:pt x="1482090" y="6853646"/>
                </a:lnTo>
                <a:lnTo>
                  <a:pt x="3763736" y="6844937"/>
                </a:lnTo>
                <a:lnTo>
                  <a:pt x="3772445" y="0"/>
                </a:lnTo>
                <a:lnTo>
                  <a:pt x="0" y="0"/>
                </a:lnTo>
                <a:close/>
              </a:path>
            </a:pathLst>
          </a:custGeom>
          <a:blipFill dpi="0" rotWithShape="1">
            <a:blip r:embed="rId3">
              <a:grayscl/>
            </a:blip>
            <a:srcRect/>
            <a:tile tx="762000" ty="0" sx="80000" sy="80000" flip="none" algn="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Rectangle 19"/>
          <p:cNvSpPr/>
          <p:nvPr userDrawn="1"/>
        </p:nvSpPr>
        <p:spPr>
          <a:xfrm>
            <a:off x="9993085" y="9525"/>
            <a:ext cx="123825" cy="6867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Freeform 20"/>
          <p:cNvSpPr/>
          <p:nvPr userDrawn="1"/>
        </p:nvSpPr>
        <p:spPr>
          <a:xfrm>
            <a:off x="8420099" y="1"/>
            <a:ext cx="1571625" cy="6877050"/>
          </a:xfrm>
          <a:custGeom>
            <a:avLst/>
            <a:gdLst>
              <a:gd name="connsiteX0" fmla="*/ 0 w 1562100"/>
              <a:gd name="connsiteY0" fmla="*/ 0 h 6877050"/>
              <a:gd name="connsiteX1" fmla="*/ 1562100 w 1562100"/>
              <a:gd name="connsiteY1" fmla="*/ 28575 h 6877050"/>
              <a:gd name="connsiteX2" fmla="*/ 1562100 w 1562100"/>
              <a:gd name="connsiteY2" fmla="*/ 6877050 h 6877050"/>
              <a:gd name="connsiteX3" fmla="*/ 1485900 w 1562100"/>
              <a:gd name="connsiteY3" fmla="*/ 6858000 h 6877050"/>
              <a:gd name="connsiteX4" fmla="*/ 0 w 1562100"/>
              <a:gd name="connsiteY4" fmla="*/ 0 h 6877050"/>
              <a:gd name="connsiteX0" fmla="*/ 0 w 1571625"/>
              <a:gd name="connsiteY0" fmla="*/ 0 h 6867525"/>
              <a:gd name="connsiteX1" fmla="*/ 1571625 w 1571625"/>
              <a:gd name="connsiteY1" fmla="*/ 19050 h 6867525"/>
              <a:gd name="connsiteX2" fmla="*/ 1571625 w 1571625"/>
              <a:gd name="connsiteY2" fmla="*/ 6867525 h 6867525"/>
              <a:gd name="connsiteX3" fmla="*/ 1495425 w 1571625"/>
              <a:gd name="connsiteY3" fmla="*/ 6848475 h 6867525"/>
              <a:gd name="connsiteX4" fmla="*/ 0 w 1571625"/>
              <a:gd name="connsiteY4" fmla="*/ 0 h 6867525"/>
              <a:gd name="connsiteX0" fmla="*/ 0 w 1571625"/>
              <a:gd name="connsiteY0" fmla="*/ 0 h 6877050"/>
              <a:gd name="connsiteX1" fmla="*/ 1571625 w 1571625"/>
              <a:gd name="connsiteY1" fmla="*/ 19050 h 6877050"/>
              <a:gd name="connsiteX2" fmla="*/ 1571625 w 1571625"/>
              <a:gd name="connsiteY2" fmla="*/ 6867525 h 6877050"/>
              <a:gd name="connsiteX3" fmla="*/ 1495425 w 1571625"/>
              <a:gd name="connsiteY3" fmla="*/ 6877050 h 6877050"/>
              <a:gd name="connsiteX4" fmla="*/ 0 w 1571625"/>
              <a:gd name="connsiteY4" fmla="*/ 0 h 6877050"/>
              <a:gd name="connsiteX0" fmla="*/ 0 w 1571625"/>
              <a:gd name="connsiteY0" fmla="*/ 0 h 6905625"/>
              <a:gd name="connsiteX1" fmla="*/ 1571625 w 1571625"/>
              <a:gd name="connsiteY1" fmla="*/ 19050 h 6905625"/>
              <a:gd name="connsiteX2" fmla="*/ 1571625 w 1571625"/>
              <a:gd name="connsiteY2" fmla="*/ 6905625 h 6905625"/>
              <a:gd name="connsiteX3" fmla="*/ 1495425 w 1571625"/>
              <a:gd name="connsiteY3" fmla="*/ 6877050 h 6905625"/>
              <a:gd name="connsiteX4" fmla="*/ 0 w 1571625"/>
              <a:gd name="connsiteY4" fmla="*/ 0 h 6905625"/>
              <a:gd name="connsiteX0" fmla="*/ 0 w 1571625"/>
              <a:gd name="connsiteY0" fmla="*/ 0 h 6886575"/>
              <a:gd name="connsiteX1" fmla="*/ 1571625 w 1571625"/>
              <a:gd name="connsiteY1" fmla="*/ 19050 h 6886575"/>
              <a:gd name="connsiteX2" fmla="*/ 1571625 w 1571625"/>
              <a:gd name="connsiteY2" fmla="*/ 6886575 h 6886575"/>
              <a:gd name="connsiteX3" fmla="*/ 1495425 w 1571625"/>
              <a:gd name="connsiteY3" fmla="*/ 6877050 h 6886575"/>
              <a:gd name="connsiteX4" fmla="*/ 0 w 1571625"/>
              <a:gd name="connsiteY4" fmla="*/ 0 h 6886575"/>
              <a:gd name="connsiteX0" fmla="*/ 0 w 1571625"/>
              <a:gd name="connsiteY0" fmla="*/ 0 h 6886575"/>
              <a:gd name="connsiteX1" fmla="*/ 1571625 w 1571625"/>
              <a:gd name="connsiteY1" fmla="*/ 19050 h 6886575"/>
              <a:gd name="connsiteX2" fmla="*/ 1571625 w 1571625"/>
              <a:gd name="connsiteY2" fmla="*/ 6886575 h 6886575"/>
              <a:gd name="connsiteX3" fmla="*/ 1495425 w 1571625"/>
              <a:gd name="connsiteY3" fmla="*/ 6877050 h 6886575"/>
              <a:gd name="connsiteX4" fmla="*/ 0 w 1571625"/>
              <a:gd name="connsiteY4" fmla="*/ 0 h 6886575"/>
              <a:gd name="connsiteX0" fmla="*/ 0 w 1571625"/>
              <a:gd name="connsiteY0" fmla="*/ 0 h 6877050"/>
              <a:gd name="connsiteX1" fmla="*/ 1571625 w 1571625"/>
              <a:gd name="connsiteY1" fmla="*/ 19050 h 6877050"/>
              <a:gd name="connsiteX2" fmla="*/ 1571625 w 1571625"/>
              <a:gd name="connsiteY2" fmla="*/ 6867525 h 6877050"/>
              <a:gd name="connsiteX3" fmla="*/ 1495425 w 1571625"/>
              <a:gd name="connsiteY3" fmla="*/ 6877050 h 6877050"/>
              <a:gd name="connsiteX4" fmla="*/ 0 w 1571625"/>
              <a:gd name="connsiteY4" fmla="*/ 0 h 6877050"/>
              <a:gd name="connsiteX0" fmla="*/ 0 w 1571625"/>
              <a:gd name="connsiteY0" fmla="*/ 0 h 6877050"/>
              <a:gd name="connsiteX1" fmla="*/ 1571625 w 1571625"/>
              <a:gd name="connsiteY1" fmla="*/ 19050 h 6877050"/>
              <a:gd name="connsiteX2" fmla="*/ 1571625 w 1571625"/>
              <a:gd name="connsiteY2" fmla="*/ 6867525 h 6877050"/>
              <a:gd name="connsiteX3" fmla="*/ 1495425 w 1571625"/>
              <a:gd name="connsiteY3" fmla="*/ 6877050 h 6877050"/>
              <a:gd name="connsiteX4" fmla="*/ 0 w 1571625"/>
              <a:gd name="connsiteY4" fmla="*/ 0 h 6877050"/>
              <a:gd name="connsiteX0" fmla="*/ 0 w 1571625"/>
              <a:gd name="connsiteY0" fmla="*/ 0 h 6877050"/>
              <a:gd name="connsiteX1" fmla="*/ 1571625 w 1571625"/>
              <a:gd name="connsiteY1" fmla="*/ 19050 h 6877050"/>
              <a:gd name="connsiteX2" fmla="*/ 1571625 w 1571625"/>
              <a:gd name="connsiteY2" fmla="*/ 6877050 h 6877050"/>
              <a:gd name="connsiteX3" fmla="*/ 1495425 w 1571625"/>
              <a:gd name="connsiteY3" fmla="*/ 6877050 h 6877050"/>
              <a:gd name="connsiteX4" fmla="*/ 0 w 1571625"/>
              <a:gd name="connsiteY4" fmla="*/ 0 h 6877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625" h="6877050">
                <a:moveTo>
                  <a:pt x="0" y="0"/>
                </a:moveTo>
                <a:lnTo>
                  <a:pt x="1571625" y="19050"/>
                </a:lnTo>
                <a:lnTo>
                  <a:pt x="1571625" y="6877050"/>
                </a:lnTo>
                <a:lnTo>
                  <a:pt x="1495425" y="6877050"/>
                </a:lnTo>
                <a:lnTo>
                  <a:pt x="0" y="0"/>
                </a:lnTo>
                <a:close/>
              </a:path>
            </a:pathLst>
          </a:custGeom>
          <a:solidFill>
            <a:srgbClr val="006CA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Text Placeholder 17"/>
          <p:cNvSpPr>
            <a:spLocks noGrp="1"/>
          </p:cNvSpPr>
          <p:nvPr>
            <p:ph type="body" sz="quarter" idx="11" hasCustomPrompt="1"/>
          </p:nvPr>
        </p:nvSpPr>
        <p:spPr>
          <a:xfrm>
            <a:off x="306060" y="978761"/>
            <a:ext cx="7451725" cy="466468"/>
          </a:xfrm>
          <a:prstGeom prst="rect">
            <a:avLst/>
          </a:prstGeom>
        </p:spPr>
        <p:txBody>
          <a:bodyPr/>
          <a:lstStyle>
            <a:lvl1pPr marL="0" indent="0">
              <a:buNone/>
              <a:defRPr sz="2400">
                <a:solidFill>
                  <a:schemeClr val="tx1"/>
                </a:solidFill>
                <a:latin typeface="Arial Narrow" panose="020B0606020202030204" pitchFamily="34" charset="0"/>
              </a:defRPr>
            </a:lvl1pPr>
          </a:lstStyle>
          <a:p>
            <a:r>
              <a:rPr lang="en-AU" dirty="0"/>
              <a:t>SUB HEADING (24PT, UPPER CASE)</a:t>
            </a:r>
            <a:endParaRPr lang="en-US" dirty="0"/>
          </a:p>
        </p:txBody>
      </p:sp>
      <p:sp>
        <p:nvSpPr>
          <p:cNvPr id="39" name="Text Placeholder 22"/>
          <p:cNvSpPr>
            <a:spLocks noGrp="1"/>
          </p:cNvSpPr>
          <p:nvPr>
            <p:ph type="body" sz="quarter" idx="13" hasCustomPrompt="1"/>
          </p:nvPr>
        </p:nvSpPr>
        <p:spPr>
          <a:xfrm>
            <a:off x="306060" y="326309"/>
            <a:ext cx="7452026" cy="736956"/>
          </a:xfrm>
          <a:prstGeom prst="rect">
            <a:avLst/>
          </a:prstGeom>
        </p:spPr>
        <p:txBody>
          <a:bodyPr/>
          <a:lstStyle>
            <a:lvl1pPr marL="0" indent="0">
              <a:buNone/>
              <a:defRPr sz="4200" b="1" baseline="0">
                <a:solidFill>
                  <a:schemeClr val="tx1"/>
                </a:solidFill>
                <a:latin typeface="Arial Narrow" panose="020B0606020202030204" pitchFamily="34" charset="0"/>
              </a:defRPr>
            </a:lvl1pPr>
          </a:lstStyle>
          <a:p>
            <a:pPr lvl="0"/>
            <a:r>
              <a:rPr lang="en-US" dirty="0"/>
              <a:t>HEADING (42PT, UPPER CASE)</a:t>
            </a:r>
          </a:p>
        </p:txBody>
      </p:sp>
      <p:sp>
        <p:nvSpPr>
          <p:cNvPr id="40" name="Text Placeholder 17"/>
          <p:cNvSpPr>
            <a:spLocks noGrp="1"/>
          </p:cNvSpPr>
          <p:nvPr>
            <p:ph type="body" sz="quarter" idx="14" hasCustomPrompt="1"/>
          </p:nvPr>
        </p:nvSpPr>
        <p:spPr>
          <a:xfrm>
            <a:off x="306060" y="1729723"/>
            <a:ext cx="7451725" cy="401647"/>
          </a:xfrm>
          <a:prstGeom prst="rect">
            <a:avLst/>
          </a:prstGeom>
        </p:spPr>
        <p:txBody>
          <a:bodyPr/>
          <a:lstStyle>
            <a:lvl1pPr marL="0" indent="0">
              <a:buNone/>
              <a:defRPr sz="2000" b="1" baseline="0">
                <a:solidFill>
                  <a:schemeClr val="tx1"/>
                </a:solidFill>
                <a:latin typeface="Arial Narrow" panose="020B0606020202030204" pitchFamily="34" charset="0"/>
              </a:defRPr>
            </a:lvl1pPr>
          </a:lstStyle>
          <a:p>
            <a:r>
              <a:rPr lang="en-AU" dirty="0"/>
              <a:t>INTRO HEADING 1 (20PT, ARIAL NARROW, UPPER CASE)</a:t>
            </a:r>
          </a:p>
        </p:txBody>
      </p:sp>
      <p:sp>
        <p:nvSpPr>
          <p:cNvPr id="42" name="Text Placeholder 17"/>
          <p:cNvSpPr>
            <a:spLocks noGrp="1"/>
          </p:cNvSpPr>
          <p:nvPr>
            <p:ph type="body" sz="quarter" idx="17" hasCustomPrompt="1"/>
          </p:nvPr>
        </p:nvSpPr>
        <p:spPr>
          <a:xfrm>
            <a:off x="300211" y="4111606"/>
            <a:ext cx="7451725" cy="401647"/>
          </a:xfrm>
          <a:prstGeom prst="rect">
            <a:avLst/>
          </a:prstGeom>
        </p:spPr>
        <p:txBody>
          <a:bodyPr/>
          <a:lstStyle>
            <a:lvl1pPr marL="0" indent="0">
              <a:buNone/>
              <a:defRPr sz="2000" b="1" baseline="0">
                <a:solidFill>
                  <a:schemeClr val="tx1"/>
                </a:solidFill>
                <a:latin typeface="Arial Narrow" panose="020B0606020202030204" pitchFamily="34" charset="0"/>
              </a:defRPr>
            </a:lvl1pPr>
          </a:lstStyle>
          <a:p>
            <a:r>
              <a:rPr lang="en-AU" dirty="0"/>
              <a:t>INTRO HEADING 2 (20PT, ARIAL NARROW, UPPER CASE)</a:t>
            </a:r>
          </a:p>
        </p:txBody>
      </p:sp>
      <p:sp>
        <p:nvSpPr>
          <p:cNvPr id="16" name="Text Placeholder 17">
            <a:extLst>
              <a:ext uri="{FF2B5EF4-FFF2-40B4-BE49-F238E27FC236}">
                <a16:creationId xmlns:a16="http://schemas.microsoft.com/office/drawing/2014/main" id="{826A8197-2B0B-4621-B907-A8905AA882D7}"/>
              </a:ext>
            </a:extLst>
          </p:cNvPr>
          <p:cNvSpPr>
            <a:spLocks noGrp="1"/>
          </p:cNvSpPr>
          <p:nvPr>
            <p:ph type="body" sz="quarter" idx="19" hasCustomPrompt="1"/>
          </p:nvPr>
        </p:nvSpPr>
        <p:spPr>
          <a:xfrm>
            <a:off x="306361" y="2131370"/>
            <a:ext cx="7451725" cy="1729430"/>
          </a:xfrm>
          <a:prstGeom prst="rect">
            <a:avLst/>
          </a:prstGeom>
        </p:spPr>
        <p:txBody>
          <a:bodyPr/>
          <a:lstStyle>
            <a:lvl1pPr marL="342900" indent="-342900">
              <a:buFont typeface="Arial" panose="020B0604020202020204" pitchFamily="34" charset="0"/>
              <a:buChar char="•"/>
              <a:defRPr sz="2000" b="0" baseline="0">
                <a:solidFill>
                  <a:schemeClr val="tx1"/>
                </a:solidFill>
                <a:latin typeface="Arial" panose="020B0604020202020204" pitchFamily="34" charset="0"/>
                <a:cs typeface="Arial" panose="020B0604020202020204" pitchFamily="34" charset="0"/>
              </a:defRPr>
            </a:lvl1pPr>
            <a:lvl2pPr marL="685800" indent="-228600">
              <a:buFont typeface="Courier New" panose="02070309020205020404" pitchFamily="49" charset="0"/>
              <a:buChar char="o"/>
              <a:defRPr sz="1600">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sz="1400">
                <a:latin typeface="Arial" panose="020B0604020202020204" pitchFamily="34" charset="0"/>
                <a:cs typeface="Arial" panose="020B0604020202020204" pitchFamily="34" charset="0"/>
              </a:defRPr>
            </a:lvl3pPr>
          </a:lstStyle>
          <a:p>
            <a:r>
              <a:rPr lang="en-AU" dirty="0"/>
              <a:t>Body copy (20pt, Arial) </a:t>
            </a:r>
          </a:p>
          <a:p>
            <a:r>
              <a:rPr lang="en-AU" dirty="0"/>
              <a:t>Level 1 bullet list (20pt, Arial)</a:t>
            </a:r>
          </a:p>
          <a:p>
            <a:pPr lvl="1"/>
            <a:r>
              <a:rPr lang="en-AU" dirty="0"/>
              <a:t>Level 2 bullet list (16pt, Arial)</a:t>
            </a:r>
          </a:p>
          <a:p>
            <a:pPr lvl="2"/>
            <a:r>
              <a:rPr lang="en-AU" dirty="0"/>
              <a:t>Level 3 bullet list (14pt, Arial)</a:t>
            </a:r>
          </a:p>
          <a:p>
            <a:endParaRPr lang="en-AU" dirty="0"/>
          </a:p>
        </p:txBody>
      </p:sp>
      <p:sp>
        <p:nvSpPr>
          <p:cNvPr id="18" name="Text Placeholder 17">
            <a:extLst>
              <a:ext uri="{FF2B5EF4-FFF2-40B4-BE49-F238E27FC236}">
                <a16:creationId xmlns:a16="http://schemas.microsoft.com/office/drawing/2014/main" id="{D2BC6EAF-DF11-4FD9-BBE4-309E0B97BF5C}"/>
              </a:ext>
            </a:extLst>
          </p:cNvPr>
          <p:cNvSpPr>
            <a:spLocks noGrp="1"/>
          </p:cNvSpPr>
          <p:nvPr>
            <p:ph type="body" sz="quarter" idx="18" hasCustomPrompt="1"/>
          </p:nvPr>
        </p:nvSpPr>
        <p:spPr>
          <a:xfrm>
            <a:off x="294362" y="4513254"/>
            <a:ext cx="7451725" cy="1729430"/>
          </a:xfrm>
          <a:prstGeom prst="rect">
            <a:avLst/>
          </a:prstGeom>
        </p:spPr>
        <p:txBody>
          <a:bodyPr/>
          <a:lstStyle>
            <a:lvl1pPr marL="342900" indent="-342900">
              <a:buFont typeface="Arial" panose="020B0604020202020204" pitchFamily="34" charset="0"/>
              <a:buChar char="•"/>
              <a:defRPr sz="2000" b="0" baseline="0">
                <a:solidFill>
                  <a:schemeClr val="tx1"/>
                </a:solidFill>
                <a:latin typeface="Arial" panose="020B0604020202020204" pitchFamily="34" charset="0"/>
                <a:cs typeface="Arial" panose="020B0604020202020204" pitchFamily="34" charset="0"/>
              </a:defRPr>
            </a:lvl1pPr>
            <a:lvl2pPr marL="685800" indent="-228600">
              <a:buFont typeface="Courier New" panose="02070309020205020404" pitchFamily="49" charset="0"/>
              <a:buChar char="o"/>
              <a:defRPr sz="1600">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sz="1400">
                <a:latin typeface="Arial" panose="020B0604020202020204" pitchFamily="34" charset="0"/>
                <a:cs typeface="Arial" panose="020B0604020202020204" pitchFamily="34" charset="0"/>
              </a:defRPr>
            </a:lvl3pPr>
          </a:lstStyle>
          <a:p>
            <a:r>
              <a:rPr lang="en-AU" dirty="0"/>
              <a:t>Level 1 bullet list (20pt, Arial) &gt; use ‘enter’, then ‘tab’ to create level 2 and 3 sub-bullet lists. </a:t>
            </a:r>
          </a:p>
          <a:p>
            <a:pPr lvl="1"/>
            <a:r>
              <a:rPr lang="en-AU" dirty="0"/>
              <a:t>Level 2 bullet list (16pt, Arial)</a:t>
            </a:r>
          </a:p>
          <a:p>
            <a:pPr lvl="2"/>
            <a:r>
              <a:rPr lang="en-AU" dirty="0"/>
              <a:t>Level 3 bullet list (14pt, Arial)</a:t>
            </a:r>
          </a:p>
          <a:p>
            <a:endParaRPr lang="en-AU" dirty="0"/>
          </a:p>
          <a:p>
            <a:endParaRPr lang="en-AU" dirty="0"/>
          </a:p>
        </p:txBody>
      </p:sp>
      <p:pic>
        <p:nvPicPr>
          <p:cNvPr id="3" name="Picture 2">
            <a:extLst>
              <a:ext uri="{FF2B5EF4-FFF2-40B4-BE49-F238E27FC236}">
                <a16:creationId xmlns:a16="http://schemas.microsoft.com/office/drawing/2014/main" id="{55214A42-E41E-8A98-4988-DB110080418E}"/>
              </a:ext>
            </a:extLst>
          </p:cNvPr>
          <p:cNvPicPr>
            <a:picLocks noChangeAspect="1" noChangeArrowheads="1"/>
          </p:cNvPicPr>
          <p:nvPr userDrawn="1"/>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30206" b="30206"/>
          <a:stretch/>
        </p:blipFill>
        <p:spPr bwMode="auto">
          <a:xfrm>
            <a:off x="7829603" y="6329217"/>
            <a:ext cx="1931504" cy="53668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88641695-1CC5-2BDD-80E8-CC0423702844}"/>
              </a:ext>
            </a:extLst>
          </p:cNvPr>
          <p:cNvSpPr>
            <a:spLocks noGrp="1"/>
          </p:cNvSpPr>
          <p:nvPr>
            <p:ph type="sldNum" sz="quarter" idx="20"/>
          </p:nvPr>
        </p:nvSpPr>
        <p:spPr/>
        <p:txBody>
          <a:bodyPr/>
          <a:lstStyle>
            <a:lvl1pPr>
              <a:defRPr b="1"/>
            </a:lvl1pPr>
          </a:lstStyle>
          <a:p>
            <a:fld id="{9DCA2AE0-AC67-4293-AD17-2D96805A8B45}" type="slidenum">
              <a:rPr lang="en-SG" smtClean="0"/>
              <a:pPr/>
              <a:t>‹#›</a:t>
            </a:fld>
            <a:endParaRPr lang="en-SG" dirty="0"/>
          </a:p>
        </p:txBody>
      </p:sp>
    </p:spTree>
    <p:extLst>
      <p:ext uri="{BB962C8B-B14F-4D97-AF65-F5344CB8AC3E}">
        <p14:creationId xmlns:p14="http://schemas.microsoft.com/office/powerpoint/2010/main" val="4118594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py with image">
    <p:spTree>
      <p:nvGrpSpPr>
        <p:cNvPr id="1" name=""/>
        <p:cNvGrpSpPr/>
        <p:nvPr/>
      </p:nvGrpSpPr>
      <p:grpSpPr>
        <a:xfrm>
          <a:off x="0" y="0"/>
          <a:ext cx="0" cy="0"/>
          <a:chOff x="0" y="0"/>
          <a:chExt cx="0" cy="0"/>
        </a:xfrm>
      </p:grpSpPr>
      <p:sp>
        <p:nvSpPr>
          <p:cNvPr id="15" name="Rectangle 14"/>
          <p:cNvSpPr/>
          <p:nvPr userDrawn="1"/>
        </p:nvSpPr>
        <p:spPr>
          <a:xfrm>
            <a:off x="9091612" y="-19050"/>
            <a:ext cx="123825" cy="6867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 name="Picture 1">
            <a:extLst>
              <a:ext uri="{FF2B5EF4-FFF2-40B4-BE49-F238E27FC236}">
                <a16:creationId xmlns:a16="http://schemas.microsoft.com/office/drawing/2014/main" id="{CFF429AF-842D-05B4-1162-598480C9EE18}"/>
              </a:ext>
            </a:extLst>
          </p:cNvPr>
          <p:cNvPicPr>
            <a:picLocks noChangeAspect="1"/>
          </p:cNvPicPr>
          <p:nvPr userDrawn="1"/>
        </p:nvPicPr>
        <p:blipFill rotWithShape="1">
          <a:blip r:embed="rId2"/>
          <a:srcRect l="45375"/>
          <a:stretch/>
        </p:blipFill>
        <p:spPr>
          <a:xfrm>
            <a:off x="0" y="6028872"/>
            <a:ext cx="12280392" cy="829128"/>
          </a:xfrm>
          <a:prstGeom prst="rect">
            <a:avLst/>
          </a:prstGeom>
        </p:spPr>
      </p:pic>
      <p:sp>
        <p:nvSpPr>
          <p:cNvPr id="38" name="Text Placeholder 17"/>
          <p:cNvSpPr>
            <a:spLocks noGrp="1"/>
          </p:cNvSpPr>
          <p:nvPr>
            <p:ph type="body" sz="quarter" idx="11" hasCustomPrompt="1"/>
          </p:nvPr>
        </p:nvSpPr>
        <p:spPr>
          <a:xfrm>
            <a:off x="2907858" y="978761"/>
            <a:ext cx="7451725" cy="466468"/>
          </a:xfrm>
          <a:prstGeom prst="rect">
            <a:avLst/>
          </a:prstGeom>
        </p:spPr>
        <p:txBody>
          <a:bodyPr/>
          <a:lstStyle>
            <a:lvl1pPr marL="0" indent="0">
              <a:buNone/>
              <a:defRPr sz="2400">
                <a:solidFill>
                  <a:schemeClr val="tx1"/>
                </a:solidFill>
                <a:latin typeface="Arial Narrow" panose="020B0606020202030204" pitchFamily="34" charset="0"/>
              </a:defRPr>
            </a:lvl1pPr>
          </a:lstStyle>
          <a:p>
            <a:r>
              <a:rPr lang="en-AU" dirty="0"/>
              <a:t>SUB HEADING (24PT, UPPER CASE)</a:t>
            </a:r>
            <a:endParaRPr lang="en-US" dirty="0"/>
          </a:p>
        </p:txBody>
      </p:sp>
      <p:sp>
        <p:nvSpPr>
          <p:cNvPr id="39" name="Text Placeholder 22"/>
          <p:cNvSpPr>
            <a:spLocks noGrp="1"/>
          </p:cNvSpPr>
          <p:nvPr>
            <p:ph type="body" sz="quarter" idx="13" hasCustomPrompt="1"/>
          </p:nvPr>
        </p:nvSpPr>
        <p:spPr>
          <a:xfrm>
            <a:off x="2907858" y="326309"/>
            <a:ext cx="7452026" cy="736956"/>
          </a:xfrm>
          <a:prstGeom prst="rect">
            <a:avLst/>
          </a:prstGeom>
        </p:spPr>
        <p:txBody>
          <a:bodyPr/>
          <a:lstStyle>
            <a:lvl1pPr marL="0" indent="0">
              <a:buNone/>
              <a:defRPr sz="4200" b="1" baseline="0">
                <a:solidFill>
                  <a:schemeClr val="tx1"/>
                </a:solidFill>
                <a:latin typeface="Arial Narrow" panose="020B0606020202030204" pitchFamily="34" charset="0"/>
              </a:defRPr>
            </a:lvl1pPr>
          </a:lstStyle>
          <a:p>
            <a:pPr lvl="0"/>
            <a:r>
              <a:rPr lang="en-US" dirty="0"/>
              <a:t>HEADING (42PT, UPPER CASE)</a:t>
            </a:r>
          </a:p>
        </p:txBody>
      </p:sp>
      <p:sp>
        <p:nvSpPr>
          <p:cNvPr id="40" name="Text Placeholder 17"/>
          <p:cNvSpPr>
            <a:spLocks noGrp="1"/>
          </p:cNvSpPr>
          <p:nvPr>
            <p:ph type="body" sz="quarter" idx="14" hasCustomPrompt="1"/>
          </p:nvPr>
        </p:nvSpPr>
        <p:spPr>
          <a:xfrm>
            <a:off x="2907858" y="1729723"/>
            <a:ext cx="7451725" cy="401647"/>
          </a:xfrm>
          <a:prstGeom prst="rect">
            <a:avLst/>
          </a:prstGeom>
        </p:spPr>
        <p:txBody>
          <a:bodyPr/>
          <a:lstStyle>
            <a:lvl1pPr marL="0" indent="0">
              <a:buNone/>
              <a:defRPr sz="2000" b="1" baseline="0">
                <a:solidFill>
                  <a:schemeClr val="tx1"/>
                </a:solidFill>
                <a:latin typeface="Arial Narrow" panose="020B0606020202030204" pitchFamily="34" charset="0"/>
              </a:defRPr>
            </a:lvl1pPr>
          </a:lstStyle>
          <a:p>
            <a:r>
              <a:rPr lang="en-AU" dirty="0"/>
              <a:t>INTRO HEADING 1 (20PT, ARIAL NARROW, UPPER CASE)</a:t>
            </a:r>
          </a:p>
        </p:txBody>
      </p:sp>
      <p:sp>
        <p:nvSpPr>
          <p:cNvPr id="42" name="Text Placeholder 17"/>
          <p:cNvSpPr>
            <a:spLocks noGrp="1"/>
          </p:cNvSpPr>
          <p:nvPr>
            <p:ph type="body" sz="quarter" idx="17" hasCustomPrompt="1"/>
          </p:nvPr>
        </p:nvSpPr>
        <p:spPr>
          <a:xfrm>
            <a:off x="2902009" y="4111606"/>
            <a:ext cx="7451725" cy="401647"/>
          </a:xfrm>
          <a:prstGeom prst="rect">
            <a:avLst/>
          </a:prstGeom>
        </p:spPr>
        <p:txBody>
          <a:bodyPr/>
          <a:lstStyle>
            <a:lvl1pPr marL="0" indent="0">
              <a:buNone/>
              <a:defRPr sz="2000" b="1" baseline="0">
                <a:solidFill>
                  <a:schemeClr val="tx1"/>
                </a:solidFill>
                <a:latin typeface="Arial Narrow" panose="020B0606020202030204" pitchFamily="34" charset="0"/>
              </a:defRPr>
            </a:lvl1pPr>
          </a:lstStyle>
          <a:p>
            <a:r>
              <a:rPr lang="en-AU" dirty="0"/>
              <a:t>INTRO HEADING 2 (20PT, ARIAL NARROW, UPPER CASE)</a:t>
            </a:r>
          </a:p>
        </p:txBody>
      </p:sp>
      <p:sp>
        <p:nvSpPr>
          <p:cNvPr id="16" name="Text Placeholder 17">
            <a:extLst>
              <a:ext uri="{FF2B5EF4-FFF2-40B4-BE49-F238E27FC236}">
                <a16:creationId xmlns:a16="http://schemas.microsoft.com/office/drawing/2014/main" id="{826A8197-2B0B-4621-B907-A8905AA882D7}"/>
              </a:ext>
            </a:extLst>
          </p:cNvPr>
          <p:cNvSpPr>
            <a:spLocks noGrp="1"/>
          </p:cNvSpPr>
          <p:nvPr>
            <p:ph type="body" sz="quarter" idx="19" hasCustomPrompt="1"/>
          </p:nvPr>
        </p:nvSpPr>
        <p:spPr>
          <a:xfrm>
            <a:off x="2908159" y="2131370"/>
            <a:ext cx="7451725" cy="1729430"/>
          </a:xfrm>
          <a:prstGeom prst="rect">
            <a:avLst/>
          </a:prstGeom>
        </p:spPr>
        <p:txBody>
          <a:bodyPr/>
          <a:lstStyle>
            <a:lvl1pPr marL="342900" indent="-342900">
              <a:buFont typeface="Arial" panose="020B0604020202020204" pitchFamily="34" charset="0"/>
              <a:buChar char="•"/>
              <a:defRPr sz="2000" b="0" baseline="0">
                <a:solidFill>
                  <a:schemeClr val="tx1"/>
                </a:solidFill>
                <a:latin typeface="Arial" panose="020B0604020202020204" pitchFamily="34" charset="0"/>
                <a:cs typeface="Arial" panose="020B0604020202020204" pitchFamily="34" charset="0"/>
              </a:defRPr>
            </a:lvl1pPr>
            <a:lvl2pPr marL="685800" indent="-228600">
              <a:buFont typeface="Courier New" panose="02070309020205020404" pitchFamily="49" charset="0"/>
              <a:buChar char="o"/>
              <a:defRPr sz="1600">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sz="1400">
                <a:latin typeface="Arial" panose="020B0604020202020204" pitchFamily="34" charset="0"/>
                <a:cs typeface="Arial" panose="020B0604020202020204" pitchFamily="34" charset="0"/>
              </a:defRPr>
            </a:lvl3pPr>
          </a:lstStyle>
          <a:p>
            <a:r>
              <a:rPr lang="en-AU" dirty="0"/>
              <a:t>Body copy (20pt, Arial) </a:t>
            </a:r>
          </a:p>
          <a:p>
            <a:r>
              <a:rPr lang="en-AU" dirty="0"/>
              <a:t>Level 1 bullet list (20pt, Arial)</a:t>
            </a:r>
          </a:p>
          <a:p>
            <a:pPr lvl="1"/>
            <a:r>
              <a:rPr lang="en-AU" dirty="0"/>
              <a:t>Level 2 bullet list (16pt, Arial)</a:t>
            </a:r>
          </a:p>
          <a:p>
            <a:pPr lvl="2"/>
            <a:r>
              <a:rPr lang="en-AU" dirty="0"/>
              <a:t>Level 3 bullet list (14pt, Arial)</a:t>
            </a:r>
          </a:p>
          <a:p>
            <a:endParaRPr lang="en-AU" dirty="0"/>
          </a:p>
        </p:txBody>
      </p:sp>
      <p:sp>
        <p:nvSpPr>
          <p:cNvPr id="18" name="Text Placeholder 17">
            <a:extLst>
              <a:ext uri="{FF2B5EF4-FFF2-40B4-BE49-F238E27FC236}">
                <a16:creationId xmlns:a16="http://schemas.microsoft.com/office/drawing/2014/main" id="{D2BC6EAF-DF11-4FD9-BBE4-309E0B97BF5C}"/>
              </a:ext>
            </a:extLst>
          </p:cNvPr>
          <p:cNvSpPr>
            <a:spLocks noGrp="1"/>
          </p:cNvSpPr>
          <p:nvPr>
            <p:ph type="body" sz="quarter" idx="18" hasCustomPrompt="1"/>
          </p:nvPr>
        </p:nvSpPr>
        <p:spPr>
          <a:xfrm>
            <a:off x="2896160" y="4513254"/>
            <a:ext cx="7451725" cy="1729430"/>
          </a:xfrm>
          <a:prstGeom prst="rect">
            <a:avLst/>
          </a:prstGeom>
        </p:spPr>
        <p:txBody>
          <a:bodyPr/>
          <a:lstStyle>
            <a:lvl1pPr marL="342900" indent="-342900">
              <a:buFont typeface="Arial" panose="020B0604020202020204" pitchFamily="34" charset="0"/>
              <a:buChar char="•"/>
              <a:defRPr sz="2000" b="0" baseline="0">
                <a:solidFill>
                  <a:schemeClr val="tx1"/>
                </a:solidFill>
                <a:latin typeface="Arial" panose="020B0604020202020204" pitchFamily="34" charset="0"/>
                <a:cs typeface="Arial" panose="020B0604020202020204" pitchFamily="34" charset="0"/>
              </a:defRPr>
            </a:lvl1pPr>
            <a:lvl2pPr marL="685800" indent="-228600">
              <a:buFont typeface="Courier New" panose="02070309020205020404" pitchFamily="49" charset="0"/>
              <a:buChar char="o"/>
              <a:defRPr sz="1600">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sz="1400">
                <a:latin typeface="Arial" panose="020B0604020202020204" pitchFamily="34" charset="0"/>
                <a:cs typeface="Arial" panose="020B0604020202020204" pitchFamily="34" charset="0"/>
              </a:defRPr>
            </a:lvl3pPr>
          </a:lstStyle>
          <a:p>
            <a:r>
              <a:rPr lang="en-AU" dirty="0"/>
              <a:t>Level 1 bullet list (20pt, Arial) &gt; use ‘enter’, then ‘tab’ to create level 2 and 3 sub-bullet lists. </a:t>
            </a:r>
          </a:p>
          <a:p>
            <a:pPr lvl="1"/>
            <a:r>
              <a:rPr lang="en-AU" dirty="0"/>
              <a:t>Level 2 bullet list (16pt, Arial)</a:t>
            </a:r>
          </a:p>
          <a:p>
            <a:pPr lvl="2"/>
            <a:r>
              <a:rPr lang="en-AU" dirty="0"/>
              <a:t>Level 3 bullet list (14pt, Arial)</a:t>
            </a:r>
          </a:p>
          <a:p>
            <a:endParaRPr lang="en-AU" dirty="0"/>
          </a:p>
          <a:p>
            <a:endParaRPr lang="en-AU" dirty="0"/>
          </a:p>
        </p:txBody>
      </p:sp>
      <p:pic>
        <p:nvPicPr>
          <p:cNvPr id="3" name="Picture 2">
            <a:extLst>
              <a:ext uri="{FF2B5EF4-FFF2-40B4-BE49-F238E27FC236}">
                <a16:creationId xmlns:a16="http://schemas.microsoft.com/office/drawing/2014/main" id="{55214A42-E41E-8A98-4988-DB110080418E}"/>
              </a:ext>
            </a:extLst>
          </p:cNvPr>
          <p:cNvPicPr>
            <a:picLocks noChangeAspect="1" noChangeArrowheads="1"/>
          </p:cNvPicPr>
          <p:nvPr userDrawn="1"/>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30206" b="30206"/>
          <a:stretch/>
        </p:blipFill>
        <p:spPr bwMode="auto">
          <a:xfrm>
            <a:off x="9782162" y="6329217"/>
            <a:ext cx="1931504" cy="53668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0730318-2E0D-EED9-AB6D-FD598F50A272}"/>
              </a:ext>
            </a:extLst>
          </p:cNvPr>
          <p:cNvPicPr>
            <a:picLocks noChangeAspect="1"/>
          </p:cNvPicPr>
          <p:nvPr userDrawn="1"/>
        </p:nvPicPr>
        <p:blipFill rotWithShape="1">
          <a:blip r:embed="rId4"/>
          <a:srcRect l="38986"/>
          <a:stretch/>
        </p:blipFill>
        <p:spPr>
          <a:xfrm>
            <a:off x="0" y="-19049"/>
            <a:ext cx="2228120" cy="6894374"/>
          </a:xfrm>
          <a:prstGeom prst="rect">
            <a:avLst/>
          </a:prstGeom>
        </p:spPr>
      </p:pic>
      <p:sp>
        <p:nvSpPr>
          <p:cNvPr id="5" name="Slide Number Placeholder 4">
            <a:extLst>
              <a:ext uri="{FF2B5EF4-FFF2-40B4-BE49-F238E27FC236}">
                <a16:creationId xmlns:a16="http://schemas.microsoft.com/office/drawing/2014/main" id="{1E7AB9F9-5A7F-9486-6A41-FEC92BD1ACC5}"/>
              </a:ext>
            </a:extLst>
          </p:cNvPr>
          <p:cNvSpPr>
            <a:spLocks noGrp="1"/>
          </p:cNvSpPr>
          <p:nvPr>
            <p:ph type="sldNum" sz="quarter" idx="20"/>
          </p:nvPr>
        </p:nvSpPr>
        <p:spPr/>
        <p:txBody>
          <a:bodyPr/>
          <a:lstStyle>
            <a:lvl1pPr>
              <a:defRPr b="1"/>
            </a:lvl1pPr>
          </a:lstStyle>
          <a:p>
            <a:fld id="{9DCA2AE0-AC67-4293-AD17-2D96805A8B45}" type="slidenum">
              <a:rPr lang="en-SG" smtClean="0"/>
              <a:pPr/>
              <a:t>‹#›</a:t>
            </a:fld>
            <a:endParaRPr lang="en-SG"/>
          </a:p>
        </p:txBody>
      </p:sp>
    </p:spTree>
    <p:extLst>
      <p:ext uri="{BB962C8B-B14F-4D97-AF65-F5344CB8AC3E}">
        <p14:creationId xmlns:p14="http://schemas.microsoft.com/office/powerpoint/2010/main" val="2164432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0" name="Rectangle 19"/>
          <p:cNvSpPr/>
          <p:nvPr userDrawn="1"/>
        </p:nvSpPr>
        <p:spPr>
          <a:xfrm>
            <a:off x="9381263" y="120368"/>
            <a:ext cx="123825" cy="53517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47588" y="6397304"/>
            <a:ext cx="1267288" cy="368735"/>
          </a:xfrm>
          <a:prstGeom prst="rect">
            <a:avLst/>
          </a:prstGeom>
        </p:spPr>
      </p:pic>
      <p:sp>
        <p:nvSpPr>
          <p:cNvPr id="18" name="Text Placeholder 17"/>
          <p:cNvSpPr>
            <a:spLocks noGrp="1"/>
          </p:cNvSpPr>
          <p:nvPr>
            <p:ph type="body" sz="quarter" idx="11" hasCustomPrompt="1"/>
          </p:nvPr>
        </p:nvSpPr>
        <p:spPr>
          <a:xfrm>
            <a:off x="306060" y="1046138"/>
            <a:ext cx="7451725" cy="466468"/>
          </a:xfrm>
          <a:prstGeom prst="rect">
            <a:avLst/>
          </a:prstGeom>
        </p:spPr>
        <p:txBody>
          <a:bodyPr/>
          <a:lstStyle>
            <a:lvl1pPr>
              <a:defRPr sz="2400">
                <a:solidFill>
                  <a:schemeClr val="tx1"/>
                </a:solidFill>
              </a:defRPr>
            </a:lvl1pPr>
          </a:lstStyle>
          <a:p>
            <a:r>
              <a:rPr lang="en-AU" dirty="0"/>
              <a:t>SUB HEADING (24PT, UPPER CASE)</a:t>
            </a:r>
            <a:endParaRPr lang="en-US" dirty="0"/>
          </a:p>
        </p:txBody>
      </p:sp>
      <p:sp>
        <p:nvSpPr>
          <p:cNvPr id="19" name="Text Placeholder 22"/>
          <p:cNvSpPr>
            <a:spLocks noGrp="1"/>
          </p:cNvSpPr>
          <p:nvPr>
            <p:ph type="body" sz="quarter" idx="13" hasCustomPrompt="1"/>
          </p:nvPr>
        </p:nvSpPr>
        <p:spPr>
          <a:xfrm>
            <a:off x="306060" y="359998"/>
            <a:ext cx="7452026" cy="736956"/>
          </a:xfrm>
          <a:prstGeom prst="rect">
            <a:avLst/>
          </a:prstGeom>
        </p:spPr>
        <p:txBody>
          <a:bodyPr/>
          <a:lstStyle>
            <a:lvl1pPr>
              <a:defRPr sz="4200" b="1" baseline="0">
                <a:solidFill>
                  <a:schemeClr val="tx1"/>
                </a:solidFill>
              </a:defRPr>
            </a:lvl1pPr>
          </a:lstStyle>
          <a:p>
            <a:pPr lvl="0"/>
            <a:r>
              <a:rPr lang="en-US" dirty="0"/>
              <a:t>HEADING (42PT, UPPER CASE)</a:t>
            </a:r>
          </a:p>
        </p:txBody>
      </p:sp>
      <p:sp>
        <p:nvSpPr>
          <p:cNvPr id="23" name="Text Placeholder 17"/>
          <p:cNvSpPr>
            <a:spLocks noGrp="1"/>
          </p:cNvSpPr>
          <p:nvPr>
            <p:ph type="body" sz="quarter" idx="14" hasCustomPrompt="1"/>
          </p:nvPr>
        </p:nvSpPr>
        <p:spPr>
          <a:xfrm>
            <a:off x="306060" y="1763411"/>
            <a:ext cx="7451725" cy="401647"/>
          </a:xfrm>
          <a:prstGeom prst="rect">
            <a:avLst/>
          </a:prstGeom>
        </p:spPr>
        <p:txBody>
          <a:bodyPr/>
          <a:lstStyle>
            <a:lvl1pPr>
              <a:defRPr sz="2000" b="1" baseline="0">
                <a:solidFill>
                  <a:schemeClr val="tx1"/>
                </a:solidFill>
              </a:defRPr>
            </a:lvl1pPr>
          </a:lstStyle>
          <a:p>
            <a:r>
              <a:rPr lang="en-AU" dirty="0"/>
              <a:t>INTRO HEADING (20PT, ARIAL NARROW, UPPER CASE)</a:t>
            </a:r>
          </a:p>
        </p:txBody>
      </p:sp>
      <p:sp>
        <p:nvSpPr>
          <p:cNvPr id="29" name="Freeform 28"/>
          <p:cNvSpPr/>
          <p:nvPr userDrawn="1"/>
        </p:nvSpPr>
        <p:spPr>
          <a:xfrm rot="21168187">
            <a:off x="7576063" y="2501520"/>
            <a:ext cx="1562100" cy="3095272"/>
          </a:xfrm>
          <a:custGeom>
            <a:avLst/>
            <a:gdLst>
              <a:gd name="connsiteX0" fmla="*/ 0 w 1562100"/>
              <a:gd name="connsiteY0" fmla="*/ 0 h 6886575"/>
              <a:gd name="connsiteX1" fmla="*/ 1447800 w 1562100"/>
              <a:gd name="connsiteY1" fmla="*/ 6886575 h 6886575"/>
              <a:gd name="connsiteX2" fmla="*/ 1562100 w 1562100"/>
              <a:gd name="connsiteY2" fmla="*/ 6886575 h 6886575"/>
              <a:gd name="connsiteX3" fmla="*/ 104775 w 1562100"/>
              <a:gd name="connsiteY3" fmla="*/ 9525 h 6886575"/>
              <a:gd name="connsiteX4" fmla="*/ 0 w 1562100"/>
              <a:gd name="connsiteY4" fmla="*/ 0 h 6886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2100" h="6886575">
                <a:moveTo>
                  <a:pt x="0" y="0"/>
                </a:moveTo>
                <a:lnTo>
                  <a:pt x="1447800" y="6886575"/>
                </a:lnTo>
                <a:lnTo>
                  <a:pt x="1562100" y="6886575"/>
                </a:lnTo>
                <a:lnTo>
                  <a:pt x="104775" y="952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Text Placeholder 17">
            <a:extLst>
              <a:ext uri="{FF2B5EF4-FFF2-40B4-BE49-F238E27FC236}">
                <a16:creationId xmlns:a16="http://schemas.microsoft.com/office/drawing/2014/main" id="{6B80AD14-8FBF-49DD-8EB0-B7D180D4DA82}"/>
              </a:ext>
            </a:extLst>
          </p:cNvPr>
          <p:cNvSpPr>
            <a:spLocks noGrp="1"/>
          </p:cNvSpPr>
          <p:nvPr>
            <p:ph type="body" sz="quarter" idx="16" hasCustomPrompt="1"/>
          </p:nvPr>
        </p:nvSpPr>
        <p:spPr>
          <a:xfrm>
            <a:off x="300212" y="2131371"/>
            <a:ext cx="8058784" cy="3976132"/>
          </a:xfrm>
          <a:prstGeom prst="rect">
            <a:avLst/>
          </a:prstGeom>
        </p:spPr>
        <p:txBody>
          <a:bodyPr/>
          <a:lstStyle>
            <a:lvl1pPr marL="342900" indent="-342900">
              <a:buFont typeface="Arial" panose="020B0604020202020204" pitchFamily="34" charset="0"/>
              <a:buChar char="•"/>
              <a:defRPr sz="2000" b="0" baseline="0">
                <a:solidFill>
                  <a:schemeClr val="tx1"/>
                </a:solidFill>
                <a:latin typeface="Arial" panose="020B0604020202020204" pitchFamily="34" charset="0"/>
                <a:cs typeface="Arial" panose="020B0604020202020204" pitchFamily="34" charset="0"/>
              </a:defRPr>
            </a:lvl1pPr>
            <a:lvl2pPr marL="685800" indent="-228600">
              <a:buFont typeface="Courier New" panose="02070309020205020404" pitchFamily="49" charset="0"/>
              <a:buChar char="o"/>
              <a:defRPr sz="1600"/>
            </a:lvl2pPr>
            <a:lvl3pPr marL="1143000" indent="-228600">
              <a:buFont typeface="Wingdings" panose="05000000000000000000" pitchFamily="2" charset="2"/>
              <a:buChar char="§"/>
              <a:defRPr sz="1400"/>
            </a:lvl3pPr>
          </a:lstStyle>
          <a:p>
            <a:r>
              <a:rPr lang="en-AU" dirty="0"/>
              <a:t>Body copy (20pt, Arial) </a:t>
            </a:r>
          </a:p>
          <a:p>
            <a:r>
              <a:rPr lang="en-AU" dirty="0"/>
              <a:t>Level 1 bullet list (20pt, Arial)</a:t>
            </a:r>
          </a:p>
          <a:p>
            <a:pPr lvl="1"/>
            <a:r>
              <a:rPr lang="en-AU" dirty="0"/>
              <a:t>Level 2 bullet list (16pt, Arial)</a:t>
            </a:r>
          </a:p>
          <a:p>
            <a:pPr lvl="2"/>
            <a:r>
              <a:rPr lang="en-AU" dirty="0"/>
              <a:t>Level 3 bullet list (14pt, Arial)</a:t>
            </a:r>
          </a:p>
          <a:p>
            <a:endParaRPr lang="en-AU" dirty="0"/>
          </a:p>
        </p:txBody>
      </p:sp>
      <p:pic>
        <p:nvPicPr>
          <p:cNvPr id="2" name="Picture 1">
            <a:extLst>
              <a:ext uri="{FF2B5EF4-FFF2-40B4-BE49-F238E27FC236}">
                <a16:creationId xmlns:a16="http://schemas.microsoft.com/office/drawing/2014/main" id="{93E5F143-70A9-5BDD-8587-8A34B1963B55}"/>
              </a:ext>
            </a:extLst>
          </p:cNvPr>
          <p:cNvPicPr>
            <a:picLocks noChangeAspect="1"/>
          </p:cNvPicPr>
          <p:nvPr userDrawn="1"/>
        </p:nvPicPr>
        <p:blipFill rotWithShape="1">
          <a:blip r:embed="rId3"/>
          <a:srcRect l="45375"/>
          <a:stretch/>
        </p:blipFill>
        <p:spPr>
          <a:xfrm>
            <a:off x="0" y="6028872"/>
            <a:ext cx="12192000" cy="829128"/>
          </a:xfrm>
          <a:prstGeom prst="rect">
            <a:avLst/>
          </a:prstGeom>
        </p:spPr>
      </p:pic>
      <p:pic>
        <p:nvPicPr>
          <p:cNvPr id="3" name="Picture 2">
            <a:extLst>
              <a:ext uri="{FF2B5EF4-FFF2-40B4-BE49-F238E27FC236}">
                <a16:creationId xmlns:a16="http://schemas.microsoft.com/office/drawing/2014/main" id="{2C3763B1-4504-8541-3258-AC032E653F0B}"/>
              </a:ext>
            </a:extLst>
          </p:cNvPr>
          <p:cNvPicPr>
            <a:picLocks noChangeAspect="1" noChangeArrowheads="1"/>
          </p:cNvPicPr>
          <p:nvPr userDrawn="1"/>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30206" b="30206"/>
          <a:stretch/>
        </p:blipFill>
        <p:spPr bwMode="auto">
          <a:xfrm>
            <a:off x="10215480" y="6329217"/>
            <a:ext cx="1931504" cy="53668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2EB74775-3FF4-C064-9D58-EFA562DCD988}"/>
              </a:ext>
            </a:extLst>
          </p:cNvPr>
          <p:cNvSpPr>
            <a:spLocks noGrp="1"/>
          </p:cNvSpPr>
          <p:nvPr>
            <p:ph type="sldNum" sz="quarter" idx="17"/>
          </p:nvPr>
        </p:nvSpPr>
        <p:spPr/>
        <p:txBody>
          <a:bodyPr/>
          <a:lstStyle>
            <a:lvl1pPr>
              <a:defRPr b="1"/>
            </a:lvl1pPr>
          </a:lstStyle>
          <a:p>
            <a:fld id="{9DCA2AE0-AC67-4293-AD17-2D96805A8B45}" type="slidenum">
              <a:rPr lang="en-SG" smtClean="0"/>
              <a:pPr/>
              <a:t>‹#›</a:t>
            </a:fld>
            <a:endParaRPr lang="en-SG"/>
          </a:p>
        </p:txBody>
      </p:sp>
    </p:spTree>
    <p:extLst>
      <p:ext uri="{BB962C8B-B14F-4D97-AF65-F5344CB8AC3E}">
        <p14:creationId xmlns:p14="http://schemas.microsoft.com/office/powerpoint/2010/main" val="1831641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slide image">
    <p:spTree>
      <p:nvGrpSpPr>
        <p:cNvPr id="1" name=""/>
        <p:cNvGrpSpPr/>
        <p:nvPr/>
      </p:nvGrpSpPr>
      <p:grpSpPr>
        <a:xfrm>
          <a:off x="0" y="0"/>
          <a:ext cx="0" cy="0"/>
          <a:chOff x="0" y="0"/>
          <a:chExt cx="0" cy="0"/>
        </a:xfrm>
      </p:grpSpPr>
      <p:sp>
        <p:nvSpPr>
          <p:cNvPr id="2" name="Rectangle 1"/>
          <p:cNvSpPr/>
          <p:nvPr userDrawn="1"/>
        </p:nvSpPr>
        <p:spPr>
          <a:xfrm>
            <a:off x="5876925" y="-19050"/>
            <a:ext cx="6315075" cy="6896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Freeform 9"/>
          <p:cNvSpPr/>
          <p:nvPr userDrawn="1"/>
        </p:nvSpPr>
        <p:spPr>
          <a:xfrm>
            <a:off x="7491412" y="-28575"/>
            <a:ext cx="1562100" cy="6886575"/>
          </a:xfrm>
          <a:custGeom>
            <a:avLst/>
            <a:gdLst>
              <a:gd name="connsiteX0" fmla="*/ 0 w 1562100"/>
              <a:gd name="connsiteY0" fmla="*/ 0 h 6886575"/>
              <a:gd name="connsiteX1" fmla="*/ 1447800 w 1562100"/>
              <a:gd name="connsiteY1" fmla="*/ 6886575 h 6886575"/>
              <a:gd name="connsiteX2" fmla="*/ 1562100 w 1562100"/>
              <a:gd name="connsiteY2" fmla="*/ 6886575 h 6886575"/>
              <a:gd name="connsiteX3" fmla="*/ 104775 w 1562100"/>
              <a:gd name="connsiteY3" fmla="*/ 9525 h 6886575"/>
              <a:gd name="connsiteX4" fmla="*/ 0 w 1562100"/>
              <a:gd name="connsiteY4" fmla="*/ 0 h 6886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2100" h="6886575">
                <a:moveTo>
                  <a:pt x="0" y="0"/>
                </a:moveTo>
                <a:lnTo>
                  <a:pt x="1447800" y="6886575"/>
                </a:lnTo>
                <a:lnTo>
                  <a:pt x="1562100" y="6886575"/>
                </a:lnTo>
                <a:lnTo>
                  <a:pt x="104775" y="952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p:cNvSpPr/>
          <p:nvPr userDrawn="1"/>
        </p:nvSpPr>
        <p:spPr>
          <a:xfrm>
            <a:off x="9091612" y="-19050"/>
            <a:ext cx="123825" cy="6867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Freeform 13"/>
          <p:cNvSpPr/>
          <p:nvPr userDrawn="1"/>
        </p:nvSpPr>
        <p:spPr>
          <a:xfrm>
            <a:off x="7491412" y="-28575"/>
            <a:ext cx="1562100" cy="6886575"/>
          </a:xfrm>
          <a:custGeom>
            <a:avLst/>
            <a:gdLst>
              <a:gd name="connsiteX0" fmla="*/ 0 w 1562100"/>
              <a:gd name="connsiteY0" fmla="*/ 0 h 6886575"/>
              <a:gd name="connsiteX1" fmla="*/ 1447800 w 1562100"/>
              <a:gd name="connsiteY1" fmla="*/ 6886575 h 6886575"/>
              <a:gd name="connsiteX2" fmla="*/ 1562100 w 1562100"/>
              <a:gd name="connsiteY2" fmla="*/ 6886575 h 6886575"/>
              <a:gd name="connsiteX3" fmla="*/ 104775 w 1562100"/>
              <a:gd name="connsiteY3" fmla="*/ 9525 h 6886575"/>
              <a:gd name="connsiteX4" fmla="*/ 0 w 1562100"/>
              <a:gd name="connsiteY4" fmla="*/ 0 h 6886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2100" h="6886575">
                <a:moveTo>
                  <a:pt x="0" y="0"/>
                </a:moveTo>
                <a:lnTo>
                  <a:pt x="1447800" y="6886575"/>
                </a:lnTo>
                <a:lnTo>
                  <a:pt x="1562100" y="6886575"/>
                </a:lnTo>
                <a:lnTo>
                  <a:pt x="104775" y="952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p:cNvSpPr/>
          <p:nvPr userDrawn="1"/>
        </p:nvSpPr>
        <p:spPr>
          <a:xfrm>
            <a:off x="9091612" y="-19050"/>
            <a:ext cx="123825" cy="6867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52867" y="6397304"/>
            <a:ext cx="1267288" cy="368735"/>
          </a:xfrm>
          <a:prstGeom prst="rect">
            <a:avLst/>
          </a:prstGeom>
        </p:spPr>
      </p:pic>
      <p:sp>
        <p:nvSpPr>
          <p:cNvPr id="3" name="Rectangle 2"/>
          <p:cNvSpPr/>
          <p:nvPr userDrawn="1"/>
        </p:nvSpPr>
        <p:spPr>
          <a:xfrm>
            <a:off x="219075" y="85725"/>
            <a:ext cx="2771775" cy="1162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Freeform 27"/>
          <p:cNvSpPr/>
          <p:nvPr userDrawn="1"/>
        </p:nvSpPr>
        <p:spPr>
          <a:xfrm flipH="1">
            <a:off x="-24304" y="-7280"/>
            <a:ext cx="12216304" cy="6865280"/>
          </a:xfrm>
          <a:custGeom>
            <a:avLst/>
            <a:gdLst>
              <a:gd name="connsiteX0" fmla="*/ 0 w 3753395"/>
              <a:gd name="connsiteY0" fmla="*/ 0 h 6853646"/>
              <a:gd name="connsiteX1" fmla="*/ 0 w 3753395"/>
              <a:gd name="connsiteY1" fmla="*/ 69669 h 6853646"/>
              <a:gd name="connsiteX2" fmla="*/ 1463040 w 3753395"/>
              <a:gd name="connsiteY2" fmla="*/ 6853646 h 6853646"/>
              <a:gd name="connsiteX3" fmla="*/ 3744686 w 3753395"/>
              <a:gd name="connsiteY3" fmla="*/ 6844937 h 6853646"/>
              <a:gd name="connsiteX4" fmla="*/ 3753395 w 3753395"/>
              <a:gd name="connsiteY4" fmla="*/ 0 h 6853646"/>
              <a:gd name="connsiteX5" fmla="*/ 0 w 3753395"/>
              <a:gd name="connsiteY5" fmla="*/ 0 h 6853646"/>
              <a:gd name="connsiteX0" fmla="*/ 0 w 3772445"/>
              <a:gd name="connsiteY0" fmla="*/ 0 h 6853646"/>
              <a:gd name="connsiteX1" fmla="*/ 19050 w 3772445"/>
              <a:gd name="connsiteY1" fmla="*/ 69669 h 6853646"/>
              <a:gd name="connsiteX2" fmla="*/ 1482090 w 3772445"/>
              <a:gd name="connsiteY2" fmla="*/ 6853646 h 6853646"/>
              <a:gd name="connsiteX3" fmla="*/ 3763736 w 3772445"/>
              <a:gd name="connsiteY3" fmla="*/ 6844937 h 6853646"/>
              <a:gd name="connsiteX4" fmla="*/ 3772445 w 3772445"/>
              <a:gd name="connsiteY4" fmla="*/ 0 h 6853646"/>
              <a:gd name="connsiteX5" fmla="*/ 0 w 3772445"/>
              <a:gd name="connsiteY5" fmla="*/ 0 h 6853646"/>
              <a:gd name="connsiteX0" fmla="*/ 2502709 w 6275154"/>
              <a:gd name="connsiteY0" fmla="*/ 0 h 6922875"/>
              <a:gd name="connsiteX1" fmla="*/ 2521759 w 6275154"/>
              <a:gd name="connsiteY1" fmla="*/ 69669 h 6922875"/>
              <a:gd name="connsiteX2" fmla="*/ 0 w 6275154"/>
              <a:gd name="connsiteY2" fmla="*/ 6922875 h 6922875"/>
              <a:gd name="connsiteX3" fmla="*/ 6266445 w 6275154"/>
              <a:gd name="connsiteY3" fmla="*/ 6844937 h 6922875"/>
              <a:gd name="connsiteX4" fmla="*/ 6275154 w 6275154"/>
              <a:gd name="connsiteY4" fmla="*/ 0 h 6922875"/>
              <a:gd name="connsiteX5" fmla="*/ 2502709 w 6275154"/>
              <a:gd name="connsiteY5" fmla="*/ 0 h 6922875"/>
              <a:gd name="connsiteX0" fmla="*/ 2516135 w 6275154"/>
              <a:gd name="connsiteY0" fmla="*/ 0 h 6922875"/>
              <a:gd name="connsiteX1" fmla="*/ 2521759 w 6275154"/>
              <a:gd name="connsiteY1" fmla="*/ 69669 h 6922875"/>
              <a:gd name="connsiteX2" fmla="*/ 0 w 6275154"/>
              <a:gd name="connsiteY2" fmla="*/ 6922875 h 6922875"/>
              <a:gd name="connsiteX3" fmla="*/ 6266445 w 6275154"/>
              <a:gd name="connsiteY3" fmla="*/ 6844937 h 6922875"/>
              <a:gd name="connsiteX4" fmla="*/ 6275154 w 6275154"/>
              <a:gd name="connsiteY4" fmla="*/ 0 h 6922875"/>
              <a:gd name="connsiteX5" fmla="*/ 2516135 w 6275154"/>
              <a:gd name="connsiteY5" fmla="*/ 0 h 6922875"/>
              <a:gd name="connsiteX0" fmla="*/ 2516135 w 6275154"/>
              <a:gd name="connsiteY0" fmla="*/ 0 h 6931594"/>
              <a:gd name="connsiteX1" fmla="*/ 2521759 w 6275154"/>
              <a:gd name="connsiteY1" fmla="*/ 69669 h 6931594"/>
              <a:gd name="connsiteX2" fmla="*/ 0 w 6275154"/>
              <a:gd name="connsiteY2" fmla="*/ 6922875 h 6931594"/>
              <a:gd name="connsiteX3" fmla="*/ 6266445 w 6275154"/>
              <a:gd name="connsiteY3" fmla="*/ 6931594 h 6931594"/>
              <a:gd name="connsiteX4" fmla="*/ 6275154 w 6275154"/>
              <a:gd name="connsiteY4" fmla="*/ 0 h 6931594"/>
              <a:gd name="connsiteX5" fmla="*/ 2516135 w 6275154"/>
              <a:gd name="connsiteY5" fmla="*/ 0 h 6931594"/>
              <a:gd name="connsiteX0" fmla="*/ 2516135 w 6275154"/>
              <a:gd name="connsiteY0" fmla="*/ 0 h 6931594"/>
              <a:gd name="connsiteX1" fmla="*/ 1254762 w 6275154"/>
              <a:gd name="connsiteY1" fmla="*/ 108183 h 6931594"/>
              <a:gd name="connsiteX2" fmla="*/ 0 w 6275154"/>
              <a:gd name="connsiteY2" fmla="*/ 6922875 h 6931594"/>
              <a:gd name="connsiteX3" fmla="*/ 6266445 w 6275154"/>
              <a:gd name="connsiteY3" fmla="*/ 6931594 h 6931594"/>
              <a:gd name="connsiteX4" fmla="*/ 6275154 w 6275154"/>
              <a:gd name="connsiteY4" fmla="*/ 0 h 6931594"/>
              <a:gd name="connsiteX5" fmla="*/ 2516135 w 6275154"/>
              <a:gd name="connsiteY5" fmla="*/ 0 h 6931594"/>
              <a:gd name="connsiteX0" fmla="*/ 4284913 w 8043932"/>
              <a:gd name="connsiteY0" fmla="*/ 0 h 6932504"/>
              <a:gd name="connsiteX1" fmla="*/ 3023540 w 8043932"/>
              <a:gd name="connsiteY1" fmla="*/ 108183 h 6932504"/>
              <a:gd name="connsiteX2" fmla="*/ 0 w 8043932"/>
              <a:gd name="connsiteY2" fmla="*/ 6932504 h 6932504"/>
              <a:gd name="connsiteX3" fmla="*/ 8035223 w 8043932"/>
              <a:gd name="connsiteY3" fmla="*/ 6931594 h 6932504"/>
              <a:gd name="connsiteX4" fmla="*/ 8043932 w 8043932"/>
              <a:gd name="connsiteY4" fmla="*/ 0 h 6932504"/>
              <a:gd name="connsiteX5" fmla="*/ 4284913 w 8043932"/>
              <a:gd name="connsiteY5" fmla="*/ 0 h 6932504"/>
              <a:gd name="connsiteX0" fmla="*/ 4284913 w 8043932"/>
              <a:gd name="connsiteY0" fmla="*/ 0 h 6932504"/>
              <a:gd name="connsiteX1" fmla="*/ 3023540 w 8043932"/>
              <a:gd name="connsiteY1" fmla="*/ 11898 h 6932504"/>
              <a:gd name="connsiteX2" fmla="*/ 0 w 8043932"/>
              <a:gd name="connsiteY2" fmla="*/ 6932504 h 6932504"/>
              <a:gd name="connsiteX3" fmla="*/ 8035223 w 8043932"/>
              <a:gd name="connsiteY3" fmla="*/ 6931594 h 6932504"/>
              <a:gd name="connsiteX4" fmla="*/ 8043932 w 8043932"/>
              <a:gd name="connsiteY4" fmla="*/ 0 h 6932504"/>
              <a:gd name="connsiteX5" fmla="*/ 4284913 w 8043932"/>
              <a:gd name="connsiteY5" fmla="*/ 0 h 6932504"/>
              <a:gd name="connsiteX0" fmla="*/ 4284913 w 8043932"/>
              <a:gd name="connsiteY0" fmla="*/ 0 h 6932504"/>
              <a:gd name="connsiteX1" fmla="*/ 3023540 w 8043932"/>
              <a:gd name="connsiteY1" fmla="*/ 2269 h 6932504"/>
              <a:gd name="connsiteX2" fmla="*/ 0 w 8043932"/>
              <a:gd name="connsiteY2" fmla="*/ 6932504 h 6932504"/>
              <a:gd name="connsiteX3" fmla="*/ 8035223 w 8043932"/>
              <a:gd name="connsiteY3" fmla="*/ 6931594 h 6932504"/>
              <a:gd name="connsiteX4" fmla="*/ 8043932 w 8043932"/>
              <a:gd name="connsiteY4" fmla="*/ 0 h 6932504"/>
              <a:gd name="connsiteX5" fmla="*/ 4284913 w 8043932"/>
              <a:gd name="connsiteY5" fmla="*/ 0 h 6932504"/>
              <a:gd name="connsiteX0" fmla="*/ 4284913 w 8043932"/>
              <a:gd name="connsiteY0" fmla="*/ 7359 h 6939863"/>
              <a:gd name="connsiteX1" fmla="*/ 6795 w 8043932"/>
              <a:gd name="connsiteY1" fmla="*/ 0 h 6939863"/>
              <a:gd name="connsiteX2" fmla="*/ 0 w 8043932"/>
              <a:gd name="connsiteY2" fmla="*/ 6939863 h 6939863"/>
              <a:gd name="connsiteX3" fmla="*/ 8035223 w 8043932"/>
              <a:gd name="connsiteY3" fmla="*/ 6938953 h 6939863"/>
              <a:gd name="connsiteX4" fmla="*/ 8043932 w 8043932"/>
              <a:gd name="connsiteY4" fmla="*/ 7359 h 6939863"/>
              <a:gd name="connsiteX5" fmla="*/ 4284913 w 8043932"/>
              <a:gd name="connsiteY5" fmla="*/ 7359 h 693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3932" h="6939863">
                <a:moveTo>
                  <a:pt x="4284913" y="7359"/>
                </a:moveTo>
                <a:lnTo>
                  <a:pt x="6795" y="0"/>
                </a:lnTo>
                <a:lnTo>
                  <a:pt x="0" y="6939863"/>
                </a:lnTo>
                <a:lnTo>
                  <a:pt x="8035223" y="6938953"/>
                </a:lnTo>
                <a:lnTo>
                  <a:pt x="8043932" y="7359"/>
                </a:lnTo>
                <a:lnTo>
                  <a:pt x="4284913" y="7359"/>
                </a:lnTo>
                <a:close/>
              </a:path>
            </a:pathLst>
          </a:custGeom>
          <a:blipFill dpi="0" rotWithShape="0">
            <a:blip r:embed="rId3">
              <a:grayscl/>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Freeform 28"/>
          <p:cNvSpPr/>
          <p:nvPr userDrawn="1"/>
        </p:nvSpPr>
        <p:spPr>
          <a:xfrm rot="20447943">
            <a:off x="9301439" y="-744350"/>
            <a:ext cx="1562100" cy="8115342"/>
          </a:xfrm>
          <a:custGeom>
            <a:avLst/>
            <a:gdLst>
              <a:gd name="connsiteX0" fmla="*/ 0 w 1562100"/>
              <a:gd name="connsiteY0" fmla="*/ 0 h 6886575"/>
              <a:gd name="connsiteX1" fmla="*/ 1447800 w 1562100"/>
              <a:gd name="connsiteY1" fmla="*/ 6886575 h 6886575"/>
              <a:gd name="connsiteX2" fmla="*/ 1562100 w 1562100"/>
              <a:gd name="connsiteY2" fmla="*/ 6886575 h 6886575"/>
              <a:gd name="connsiteX3" fmla="*/ 104775 w 1562100"/>
              <a:gd name="connsiteY3" fmla="*/ 9525 h 6886575"/>
              <a:gd name="connsiteX4" fmla="*/ 0 w 1562100"/>
              <a:gd name="connsiteY4" fmla="*/ 0 h 6886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2100" h="6886575">
                <a:moveTo>
                  <a:pt x="0" y="0"/>
                </a:moveTo>
                <a:lnTo>
                  <a:pt x="1447800" y="6886575"/>
                </a:lnTo>
                <a:lnTo>
                  <a:pt x="1562100" y="6886575"/>
                </a:lnTo>
                <a:lnTo>
                  <a:pt x="104775" y="952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Freeform 24"/>
          <p:cNvSpPr/>
          <p:nvPr userDrawn="1"/>
        </p:nvSpPr>
        <p:spPr>
          <a:xfrm>
            <a:off x="8277224" y="-9525"/>
            <a:ext cx="3914775" cy="6858000"/>
          </a:xfrm>
          <a:custGeom>
            <a:avLst/>
            <a:gdLst>
              <a:gd name="connsiteX0" fmla="*/ 0 w 1485900"/>
              <a:gd name="connsiteY0" fmla="*/ 0 h 6877050"/>
              <a:gd name="connsiteX1" fmla="*/ 1485900 w 1485900"/>
              <a:gd name="connsiteY1" fmla="*/ 19050 h 6877050"/>
              <a:gd name="connsiteX2" fmla="*/ 1485900 w 1485900"/>
              <a:gd name="connsiteY2" fmla="*/ 6877050 h 6877050"/>
              <a:gd name="connsiteX3" fmla="*/ 1457325 w 1485900"/>
              <a:gd name="connsiteY3" fmla="*/ 6858000 h 6877050"/>
              <a:gd name="connsiteX4" fmla="*/ 0 w 1485900"/>
              <a:gd name="connsiteY4" fmla="*/ 0 h 6877050"/>
              <a:gd name="connsiteX0" fmla="*/ 0 w 1485900"/>
              <a:gd name="connsiteY0" fmla="*/ 0 h 6877050"/>
              <a:gd name="connsiteX1" fmla="*/ 1485900 w 1485900"/>
              <a:gd name="connsiteY1" fmla="*/ 19050 h 6877050"/>
              <a:gd name="connsiteX2" fmla="*/ 1485900 w 1485900"/>
              <a:gd name="connsiteY2" fmla="*/ 6877050 h 6877050"/>
              <a:gd name="connsiteX3" fmla="*/ 1438275 w 1485900"/>
              <a:gd name="connsiteY3" fmla="*/ 6858000 h 6877050"/>
              <a:gd name="connsiteX4" fmla="*/ 0 w 1485900"/>
              <a:gd name="connsiteY4" fmla="*/ 0 h 6877050"/>
              <a:gd name="connsiteX0" fmla="*/ 0 w 1485900"/>
              <a:gd name="connsiteY0" fmla="*/ 0 h 6886575"/>
              <a:gd name="connsiteX1" fmla="*/ 1485900 w 1485900"/>
              <a:gd name="connsiteY1" fmla="*/ 19050 h 6886575"/>
              <a:gd name="connsiteX2" fmla="*/ 1485900 w 1485900"/>
              <a:gd name="connsiteY2" fmla="*/ 6877050 h 6886575"/>
              <a:gd name="connsiteX3" fmla="*/ 1438275 w 1485900"/>
              <a:gd name="connsiteY3" fmla="*/ 6886575 h 6886575"/>
              <a:gd name="connsiteX4" fmla="*/ 0 w 1485900"/>
              <a:gd name="connsiteY4" fmla="*/ 0 h 6886575"/>
              <a:gd name="connsiteX0" fmla="*/ 0 w 1485900"/>
              <a:gd name="connsiteY0" fmla="*/ 0 h 6877050"/>
              <a:gd name="connsiteX1" fmla="*/ 1485900 w 1485900"/>
              <a:gd name="connsiteY1" fmla="*/ 19050 h 6877050"/>
              <a:gd name="connsiteX2" fmla="*/ 1485900 w 1485900"/>
              <a:gd name="connsiteY2" fmla="*/ 6877050 h 6877050"/>
              <a:gd name="connsiteX3" fmla="*/ 1438275 w 1485900"/>
              <a:gd name="connsiteY3" fmla="*/ 6877050 h 6877050"/>
              <a:gd name="connsiteX4" fmla="*/ 0 w 1485900"/>
              <a:gd name="connsiteY4" fmla="*/ 0 h 6877050"/>
              <a:gd name="connsiteX0" fmla="*/ 0 w 3914775"/>
              <a:gd name="connsiteY0" fmla="*/ 9525 h 6858000"/>
              <a:gd name="connsiteX1" fmla="*/ 3914775 w 3914775"/>
              <a:gd name="connsiteY1" fmla="*/ 0 h 6858000"/>
              <a:gd name="connsiteX2" fmla="*/ 3914775 w 3914775"/>
              <a:gd name="connsiteY2" fmla="*/ 6858000 h 6858000"/>
              <a:gd name="connsiteX3" fmla="*/ 3867150 w 3914775"/>
              <a:gd name="connsiteY3" fmla="*/ 6858000 h 6858000"/>
              <a:gd name="connsiteX4" fmla="*/ 0 w 3914775"/>
              <a:gd name="connsiteY4" fmla="*/ 9525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4775" h="6858000">
                <a:moveTo>
                  <a:pt x="0" y="9525"/>
                </a:moveTo>
                <a:lnTo>
                  <a:pt x="3914775" y="0"/>
                </a:lnTo>
                <a:lnTo>
                  <a:pt x="3914775" y="6858000"/>
                </a:lnTo>
                <a:lnTo>
                  <a:pt x="3867150" y="6858000"/>
                </a:lnTo>
                <a:lnTo>
                  <a:pt x="0" y="9525"/>
                </a:lnTo>
                <a:close/>
              </a:path>
            </a:pathLst>
          </a:custGeom>
          <a:solidFill>
            <a:srgbClr val="006CA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 name="Picture 3">
            <a:extLst>
              <a:ext uri="{FF2B5EF4-FFF2-40B4-BE49-F238E27FC236}">
                <a16:creationId xmlns:a16="http://schemas.microsoft.com/office/drawing/2014/main" id="{3970053B-11DE-4AB8-935C-08212288E320}"/>
              </a:ext>
            </a:extLst>
          </p:cNvPr>
          <p:cNvPicPr>
            <a:picLocks noChangeAspect="1" noChangeArrowheads="1"/>
          </p:cNvPicPr>
          <p:nvPr userDrawn="1"/>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30206" b="30206"/>
          <a:stretch/>
        </p:blipFill>
        <p:spPr bwMode="auto">
          <a:xfrm>
            <a:off x="0" y="85725"/>
            <a:ext cx="1931504" cy="53668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0A654B33-E6CC-0B33-EFA2-AA719B285657}"/>
              </a:ext>
            </a:extLst>
          </p:cNvPr>
          <p:cNvSpPr>
            <a:spLocks noGrp="1"/>
          </p:cNvSpPr>
          <p:nvPr>
            <p:ph type="sldNum" sz="quarter" idx="10"/>
          </p:nvPr>
        </p:nvSpPr>
        <p:spPr/>
        <p:txBody>
          <a:bodyPr/>
          <a:lstStyle>
            <a:lvl1pPr>
              <a:defRPr b="1"/>
            </a:lvl1pPr>
          </a:lstStyle>
          <a:p>
            <a:fld id="{9DCA2AE0-AC67-4293-AD17-2D96805A8B45}" type="slidenum">
              <a:rPr lang="en-SG" smtClean="0"/>
              <a:pPr/>
              <a:t>‹#›</a:t>
            </a:fld>
            <a:endParaRPr lang="en-SG"/>
          </a:p>
        </p:txBody>
      </p:sp>
    </p:spTree>
    <p:extLst>
      <p:ext uri="{BB962C8B-B14F-4D97-AF65-F5344CB8AC3E}">
        <p14:creationId xmlns:p14="http://schemas.microsoft.com/office/powerpoint/2010/main" val="3764260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 slide image with caption">
    <p:spTree>
      <p:nvGrpSpPr>
        <p:cNvPr id="1" name=""/>
        <p:cNvGrpSpPr/>
        <p:nvPr/>
      </p:nvGrpSpPr>
      <p:grpSpPr>
        <a:xfrm>
          <a:off x="0" y="0"/>
          <a:ext cx="0" cy="0"/>
          <a:chOff x="0" y="0"/>
          <a:chExt cx="0" cy="0"/>
        </a:xfrm>
      </p:grpSpPr>
      <p:sp>
        <p:nvSpPr>
          <p:cNvPr id="2" name="Rectangle 1"/>
          <p:cNvSpPr/>
          <p:nvPr userDrawn="1"/>
        </p:nvSpPr>
        <p:spPr>
          <a:xfrm>
            <a:off x="5876925" y="-19050"/>
            <a:ext cx="6315075" cy="6896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Freeform 9"/>
          <p:cNvSpPr/>
          <p:nvPr userDrawn="1"/>
        </p:nvSpPr>
        <p:spPr>
          <a:xfrm>
            <a:off x="7491412" y="-28575"/>
            <a:ext cx="1562100" cy="6886575"/>
          </a:xfrm>
          <a:custGeom>
            <a:avLst/>
            <a:gdLst>
              <a:gd name="connsiteX0" fmla="*/ 0 w 1562100"/>
              <a:gd name="connsiteY0" fmla="*/ 0 h 6886575"/>
              <a:gd name="connsiteX1" fmla="*/ 1447800 w 1562100"/>
              <a:gd name="connsiteY1" fmla="*/ 6886575 h 6886575"/>
              <a:gd name="connsiteX2" fmla="*/ 1562100 w 1562100"/>
              <a:gd name="connsiteY2" fmla="*/ 6886575 h 6886575"/>
              <a:gd name="connsiteX3" fmla="*/ 104775 w 1562100"/>
              <a:gd name="connsiteY3" fmla="*/ 9525 h 6886575"/>
              <a:gd name="connsiteX4" fmla="*/ 0 w 1562100"/>
              <a:gd name="connsiteY4" fmla="*/ 0 h 6886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2100" h="6886575">
                <a:moveTo>
                  <a:pt x="0" y="0"/>
                </a:moveTo>
                <a:lnTo>
                  <a:pt x="1447800" y="6886575"/>
                </a:lnTo>
                <a:lnTo>
                  <a:pt x="1562100" y="6886575"/>
                </a:lnTo>
                <a:lnTo>
                  <a:pt x="104775" y="952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p:cNvSpPr/>
          <p:nvPr userDrawn="1"/>
        </p:nvSpPr>
        <p:spPr>
          <a:xfrm>
            <a:off x="9091612" y="-19050"/>
            <a:ext cx="123825" cy="6867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Freeform 13"/>
          <p:cNvSpPr/>
          <p:nvPr userDrawn="1"/>
        </p:nvSpPr>
        <p:spPr>
          <a:xfrm>
            <a:off x="7491412" y="-28575"/>
            <a:ext cx="1562100" cy="6886575"/>
          </a:xfrm>
          <a:custGeom>
            <a:avLst/>
            <a:gdLst>
              <a:gd name="connsiteX0" fmla="*/ 0 w 1562100"/>
              <a:gd name="connsiteY0" fmla="*/ 0 h 6886575"/>
              <a:gd name="connsiteX1" fmla="*/ 1447800 w 1562100"/>
              <a:gd name="connsiteY1" fmla="*/ 6886575 h 6886575"/>
              <a:gd name="connsiteX2" fmla="*/ 1562100 w 1562100"/>
              <a:gd name="connsiteY2" fmla="*/ 6886575 h 6886575"/>
              <a:gd name="connsiteX3" fmla="*/ 104775 w 1562100"/>
              <a:gd name="connsiteY3" fmla="*/ 9525 h 6886575"/>
              <a:gd name="connsiteX4" fmla="*/ 0 w 1562100"/>
              <a:gd name="connsiteY4" fmla="*/ 0 h 6886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2100" h="6886575">
                <a:moveTo>
                  <a:pt x="0" y="0"/>
                </a:moveTo>
                <a:lnTo>
                  <a:pt x="1447800" y="6886575"/>
                </a:lnTo>
                <a:lnTo>
                  <a:pt x="1562100" y="6886575"/>
                </a:lnTo>
                <a:lnTo>
                  <a:pt x="104775" y="952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p:cNvSpPr/>
          <p:nvPr userDrawn="1"/>
        </p:nvSpPr>
        <p:spPr>
          <a:xfrm>
            <a:off x="9091612" y="-19050"/>
            <a:ext cx="123825" cy="6867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52867" y="6397304"/>
            <a:ext cx="1267288" cy="368735"/>
          </a:xfrm>
          <a:prstGeom prst="rect">
            <a:avLst/>
          </a:prstGeom>
        </p:spPr>
      </p:pic>
      <p:sp>
        <p:nvSpPr>
          <p:cNvPr id="3" name="Rectangle 2"/>
          <p:cNvSpPr/>
          <p:nvPr userDrawn="1"/>
        </p:nvSpPr>
        <p:spPr>
          <a:xfrm>
            <a:off x="219075" y="85725"/>
            <a:ext cx="2771775" cy="1162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Freeform 27"/>
          <p:cNvSpPr/>
          <p:nvPr userDrawn="1"/>
        </p:nvSpPr>
        <p:spPr>
          <a:xfrm flipH="1">
            <a:off x="-24304" y="-7280"/>
            <a:ext cx="12216304" cy="6865280"/>
          </a:xfrm>
          <a:custGeom>
            <a:avLst/>
            <a:gdLst>
              <a:gd name="connsiteX0" fmla="*/ 0 w 3753395"/>
              <a:gd name="connsiteY0" fmla="*/ 0 h 6853646"/>
              <a:gd name="connsiteX1" fmla="*/ 0 w 3753395"/>
              <a:gd name="connsiteY1" fmla="*/ 69669 h 6853646"/>
              <a:gd name="connsiteX2" fmla="*/ 1463040 w 3753395"/>
              <a:gd name="connsiteY2" fmla="*/ 6853646 h 6853646"/>
              <a:gd name="connsiteX3" fmla="*/ 3744686 w 3753395"/>
              <a:gd name="connsiteY3" fmla="*/ 6844937 h 6853646"/>
              <a:gd name="connsiteX4" fmla="*/ 3753395 w 3753395"/>
              <a:gd name="connsiteY4" fmla="*/ 0 h 6853646"/>
              <a:gd name="connsiteX5" fmla="*/ 0 w 3753395"/>
              <a:gd name="connsiteY5" fmla="*/ 0 h 6853646"/>
              <a:gd name="connsiteX0" fmla="*/ 0 w 3772445"/>
              <a:gd name="connsiteY0" fmla="*/ 0 h 6853646"/>
              <a:gd name="connsiteX1" fmla="*/ 19050 w 3772445"/>
              <a:gd name="connsiteY1" fmla="*/ 69669 h 6853646"/>
              <a:gd name="connsiteX2" fmla="*/ 1482090 w 3772445"/>
              <a:gd name="connsiteY2" fmla="*/ 6853646 h 6853646"/>
              <a:gd name="connsiteX3" fmla="*/ 3763736 w 3772445"/>
              <a:gd name="connsiteY3" fmla="*/ 6844937 h 6853646"/>
              <a:gd name="connsiteX4" fmla="*/ 3772445 w 3772445"/>
              <a:gd name="connsiteY4" fmla="*/ 0 h 6853646"/>
              <a:gd name="connsiteX5" fmla="*/ 0 w 3772445"/>
              <a:gd name="connsiteY5" fmla="*/ 0 h 6853646"/>
              <a:gd name="connsiteX0" fmla="*/ 2502709 w 6275154"/>
              <a:gd name="connsiteY0" fmla="*/ 0 h 6922875"/>
              <a:gd name="connsiteX1" fmla="*/ 2521759 w 6275154"/>
              <a:gd name="connsiteY1" fmla="*/ 69669 h 6922875"/>
              <a:gd name="connsiteX2" fmla="*/ 0 w 6275154"/>
              <a:gd name="connsiteY2" fmla="*/ 6922875 h 6922875"/>
              <a:gd name="connsiteX3" fmla="*/ 6266445 w 6275154"/>
              <a:gd name="connsiteY3" fmla="*/ 6844937 h 6922875"/>
              <a:gd name="connsiteX4" fmla="*/ 6275154 w 6275154"/>
              <a:gd name="connsiteY4" fmla="*/ 0 h 6922875"/>
              <a:gd name="connsiteX5" fmla="*/ 2502709 w 6275154"/>
              <a:gd name="connsiteY5" fmla="*/ 0 h 6922875"/>
              <a:gd name="connsiteX0" fmla="*/ 2516135 w 6275154"/>
              <a:gd name="connsiteY0" fmla="*/ 0 h 6922875"/>
              <a:gd name="connsiteX1" fmla="*/ 2521759 w 6275154"/>
              <a:gd name="connsiteY1" fmla="*/ 69669 h 6922875"/>
              <a:gd name="connsiteX2" fmla="*/ 0 w 6275154"/>
              <a:gd name="connsiteY2" fmla="*/ 6922875 h 6922875"/>
              <a:gd name="connsiteX3" fmla="*/ 6266445 w 6275154"/>
              <a:gd name="connsiteY3" fmla="*/ 6844937 h 6922875"/>
              <a:gd name="connsiteX4" fmla="*/ 6275154 w 6275154"/>
              <a:gd name="connsiteY4" fmla="*/ 0 h 6922875"/>
              <a:gd name="connsiteX5" fmla="*/ 2516135 w 6275154"/>
              <a:gd name="connsiteY5" fmla="*/ 0 h 6922875"/>
              <a:gd name="connsiteX0" fmla="*/ 2516135 w 6275154"/>
              <a:gd name="connsiteY0" fmla="*/ 0 h 6931594"/>
              <a:gd name="connsiteX1" fmla="*/ 2521759 w 6275154"/>
              <a:gd name="connsiteY1" fmla="*/ 69669 h 6931594"/>
              <a:gd name="connsiteX2" fmla="*/ 0 w 6275154"/>
              <a:gd name="connsiteY2" fmla="*/ 6922875 h 6931594"/>
              <a:gd name="connsiteX3" fmla="*/ 6266445 w 6275154"/>
              <a:gd name="connsiteY3" fmla="*/ 6931594 h 6931594"/>
              <a:gd name="connsiteX4" fmla="*/ 6275154 w 6275154"/>
              <a:gd name="connsiteY4" fmla="*/ 0 h 6931594"/>
              <a:gd name="connsiteX5" fmla="*/ 2516135 w 6275154"/>
              <a:gd name="connsiteY5" fmla="*/ 0 h 6931594"/>
              <a:gd name="connsiteX0" fmla="*/ 2516135 w 6275154"/>
              <a:gd name="connsiteY0" fmla="*/ 0 h 6931594"/>
              <a:gd name="connsiteX1" fmla="*/ 1254762 w 6275154"/>
              <a:gd name="connsiteY1" fmla="*/ 108183 h 6931594"/>
              <a:gd name="connsiteX2" fmla="*/ 0 w 6275154"/>
              <a:gd name="connsiteY2" fmla="*/ 6922875 h 6931594"/>
              <a:gd name="connsiteX3" fmla="*/ 6266445 w 6275154"/>
              <a:gd name="connsiteY3" fmla="*/ 6931594 h 6931594"/>
              <a:gd name="connsiteX4" fmla="*/ 6275154 w 6275154"/>
              <a:gd name="connsiteY4" fmla="*/ 0 h 6931594"/>
              <a:gd name="connsiteX5" fmla="*/ 2516135 w 6275154"/>
              <a:gd name="connsiteY5" fmla="*/ 0 h 6931594"/>
              <a:gd name="connsiteX0" fmla="*/ 4284913 w 8043932"/>
              <a:gd name="connsiteY0" fmla="*/ 0 h 6932504"/>
              <a:gd name="connsiteX1" fmla="*/ 3023540 w 8043932"/>
              <a:gd name="connsiteY1" fmla="*/ 108183 h 6932504"/>
              <a:gd name="connsiteX2" fmla="*/ 0 w 8043932"/>
              <a:gd name="connsiteY2" fmla="*/ 6932504 h 6932504"/>
              <a:gd name="connsiteX3" fmla="*/ 8035223 w 8043932"/>
              <a:gd name="connsiteY3" fmla="*/ 6931594 h 6932504"/>
              <a:gd name="connsiteX4" fmla="*/ 8043932 w 8043932"/>
              <a:gd name="connsiteY4" fmla="*/ 0 h 6932504"/>
              <a:gd name="connsiteX5" fmla="*/ 4284913 w 8043932"/>
              <a:gd name="connsiteY5" fmla="*/ 0 h 6932504"/>
              <a:gd name="connsiteX0" fmla="*/ 4284913 w 8043932"/>
              <a:gd name="connsiteY0" fmla="*/ 0 h 6932504"/>
              <a:gd name="connsiteX1" fmla="*/ 3023540 w 8043932"/>
              <a:gd name="connsiteY1" fmla="*/ 11898 h 6932504"/>
              <a:gd name="connsiteX2" fmla="*/ 0 w 8043932"/>
              <a:gd name="connsiteY2" fmla="*/ 6932504 h 6932504"/>
              <a:gd name="connsiteX3" fmla="*/ 8035223 w 8043932"/>
              <a:gd name="connsiteY3" fmla="*/ 6931594 h 6932504"/>
              <a:gd name="connsiteX4" fmla="*/ 8043932 w 8043932"/>
              <a:gd name="connsiteY4" fmla="*/ 0 h 6932504"/>
              <a:gd name="connsiteX5" fmla="*/ 4284913 w 8043932"/>
              <a:gd name="connsiteY5" fmla="*/ 0 h 6932504"/>
              <a:gd name="connsiteX0" fmla="*/ 4284913 w 8043932"/>
              <a:gd name="connsiteY0" fmla="*/ 0 h 6932504"/>
              <a:gd name="connsiteX1" fmla="*/ 3023540 w 8043932"/>
              <a:gd name="connsiteY1" fmla="*/ 2269 h 6932504"/>
              <a:gd name="connsiteX2" fmla="*/ 0 w 8043932"/>
              <a:gd name="connsiteY2" fmla="*/ 6932504 h 6932504"/>
              <a:gd name="connsiteX3" fmla="*/ 8035223 w 8043932"/>
              <a:gd name="connsiteY3" fmla="*/ 6931594 h 6932504"/>
              <a:gd name="connsiteX4" fmla="*/ 8043932 w 8043932"/>
              <a:gd name="connsiteY4" fmla="*/ 0 h 6932504"/>
              <a:gd name="connsiteX5" fmla="*/ 4284913 w 8043932"/>
              <a:gd name="connsiteY5" fmla="*/ 0 h 6932504"/>
              <a:gd name="connsiteX0" fmla="*/ 4284913 w 8043932"/>
              <a:gd name="connsiteY0" fmla="*/ 7359 h 6939863"/>
              <a:gd name="connsiteX1" fmla="*/ 6795 w 8043932"/>
              <a:gd name="connsiteY1" fmla="*/ 0 h 6939863"/>
              <a:gd name="connsiteX2" fmla="*/ 0 w 8043932"/>
              <a:gd name="connsiteY2" fmla="*/ 6939863 h 6939863"/>
              <a:gd name="connsiteX3" fmla="*/ 8035223 w 8043932"/>
              <a:gd name="connsiteY3" fmla="*/ 6938953 h 6939863"/>
              <a:gd name="connsiteX4" fmla="*/ 8043932 w 8043932"/>
              <a:gd name="connsiteY4" fmla="*/ 7359 h 6939863"/>
              <a:gd name="connsiteX5" fmla="*/ 4284913 w 8043932"/>
              <a:gd name="connsiteY5" fmla="*/ 7359 h 693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3932" h="6939863">
                <a:moveTo>
                  <a:pt x="4284913" y="7359"/>
                </a:moveTo>
                <a:lnTo>
                  <a:pt x="6795" y="0"/>
                </a:lnTo>
                <a:lnTo>
                  <a:pt x="0" y="6939863"/>
                </a:lnTo>
                <a:lnTo>
                  <a:pt x="8035223" y="6938953"/>
                </a:lnTo>
                <a:lnTo>
                  <a:pt x="8043932" y="7359"/>
                </a:lnTo>
                <a:lnTo>
                  <a:pt x="4284913" y="7359"/>
                </a:lnTo>
                <a:close/>
              </a:path>
            </a:pathLst>
          </a:custGeom>
          <a:blipFill dpi="0" rotWithShape="0">
            <a:blip r:embed="rId3">
              <a:grayscl/>
            </a:blip>
            <a:srcRect/>
            <a:tile tx="0" ty="0" sx="25000" sy="25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Freeform 24"/>
          <p:cNvSpPr/>
          <p:nvPr userDrawn="1"/>
        </p:nvSpPr>
        <p:spPr>
          <a:xfrm flipV="1">
            <a:off x="7529168" y="3164378"/>
            <a:ext cx="4681882" cy="3657597"/>
          </a:xfrm>
          <a:custGeom>
            <a:avLst/>
            <a:gdLst>
              <a:gd name="connsiteX0" fmla="*/ 0 w 1485900"/>
              <a:gd name="connsiteY0" fmla="*/ 0 h 6877050"/>
              <a:gd name="connsiteX1" fmla="*/ 1485900 w 1485900"/>
              <a:gd name="connsiteY1" fmla="*/ 19050 h 6877050"/>
              <a:gd name="connsiteX2" fmla="*/ 1485900 w 1485900"/>
              <a:gd name="connsiteY2" fmla="*/ 6877050 h 6877050"/>
              <a:gd name="connsiteX3" fmla="*/ 1457325 w 1485900"/>
              <a:gd name="connsiteY3" fmla="*/ 6858000 h 6877050"/>
              <a:gd name="connsiteX4" fmla="*/ 0 w 1485900"/>
              <a:gd name="connsiteY4" fmla="*/ 0 h 6877050"/>
              <a:gd name="connsiteX0" fmla="*/ 0 w 1485900"/>
              <a:gd name="connsiteY0" fmla="*/ 0 h 6877050"/>
              <a:gd name="connsiteX1" fmla="*/ 1485900 w 1485900"/>
              <a:gd name="connsiteY1" fmla="*/ 19050 h 6877050"/>
              <a:gd name="connsiteX2" fmla="*/ 1485900 w 1485900"/>
              <a:gd name="connsiteY2" fmla="*/ 6877050 h 6877050"/>
              <a:gd name="connsiteX3" fmla="*/ 1438275 w 1485900"/>
              <a:gd name="connsiteY3" fmla="*/ 6858000 h 6877050"/>
              <a:gd name="connsiteX4" fmla="*/ 0 w 1485900"/>
              <a:gd name="connsiteY4" fmla="*/ 0 h 6877050"/>
              <a:gd name="connsiteX0" fmla="*/ 0 w 1485900"/>
              <a:gd name="connsiteY0" fmla="*/ 0 h 6886575"/>
              <a:gd name="connsiteX1" fmla="*/ 1485900 w 1485900"/>
              <a:gd name="connsiteY1" fmla="*/ 19050 h 6886575"/>
              <a:gd name="connsiteX2" fmla="*/ 1485900 w 1485900"/>
              <a:gd name="connsiteY2" fmla="*/ 6877050 h 6886575"/>
              <a:gd name="connsiteX3" fmla="*/ 1438275 w 1485900"/>
              <a:gd name="connsiteY3" fmla="*/ 6886575 h 6886575"/>
              <a:gd name="connsiteX4" fmla="*/ 0 w 1485900"/>
              <a:gd name="connsiteY4" fmla="*/ 0 h 6886575"/>
              <a:gd name="connsiteX0" fmla="*/ 0 w 1485900"/>
              <a:gd name="connsiteY0" fmla="*/ 0 h 6877050"/>
              <a:gd name="connsiteX1" fmla="*/ 1485900 w 1485900"/>
              <a:gd name="connsiteY1" fmla="*/ 19050 h 6877050"/>
              <a:gd name="connsiteX2" fmla="*/ 1485900 w 1485900"/>
              <a:gd name="connsiteY2" fmla="*/ 6877050 h 6877050"/>
              <a:gd name="connsiteX3" fmla="*/ 1438275 w 1485900"/>
              <a:gd name="connsiteY3" fmla="*/ 6877050 h 6877050"/>
              <a:gd name="connsiteX4" fmla="*/ 0 w 1485900"/>
              <a:gd name="connsiteY4" fmla="*/ 0 h 6877050"/>
              <a:gd name="connsiteX0" fmla="*/ 0 w 3914775"/>
              <a:gd name="connsiteY0" fmla="*/ 9525 h 6858000"/>
              <a:gd name="connsiteX1" fmla="*/ 3914775 w 3914775"/>
              <a:gd name="connsiteY1" fmla="*/ 0 h 6858000"/>
              <a:gd name="connsiteX2" fmla="*/ 3914775 w 3914775"/>
              <a:gd name="connsiteY2" fmla="*/ 6858000 h 6858000"/>
              <a:gd name="connsiteX3" fmla="*/ 3867150 w 3914775"/>
              <a:gd name="connsiteY3" fmla="*/ 6858000 h 6858000"/>
              <a:gd name="connsiteX4" fmla="*/ 0 w 3914775"/>
              <a:gd name="connsiteY4" fmla="*/ 9525 h 6858000"/>
              <a:gd name="connsiteX0" fmla="*/ 0 w 3914775"/>
              <a:gd name="connsiteY0" fmla="*/ 9525 h 6930190"/>
              <a:gd name="connsiteX1" fmla="*/ 3914775 w 3914775"/>
              <a:gd name="connsiteY1" fmla="*/ 0 h 6930190"/>
              <a:gd name="connsiteX2" fmla="*/ 3914775 w 3914775"/>
              <a:gd name="connsiteY2" fmla="*/ 6858000 h 6930190"/>
              <a:gd name="connsiteX3" fmla="*/ 3906972 w 3914775"/>
              <a:gd name="connsiteY3" fmla="*/ 6930190 h 6930190"/>
              <a:gd name="connsiteX4" fmla="*/ 0 w 3914775"/>
              <a:gd name="connsiteY4" fmla="*/ 9525 h 6930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4775" h="6930190">
                <a:moveTo>
                  <a:pt x="0" y="9525"/>
                </a:moveTo>
                <a:lnTo>
                  <a:pt x="3914775" y="0"/>
                </a:lnTo>
                <a:lnTo>
                  <a:pt x="3914775" y="6858000"/>
                </a:lnTo>
                <a:lnTo>
                  <a:pt x="3906972" y="6930190"/>
                </a:lnTo>
                <a:lnTo>
                  <a:pt x="0" y="9525"/>
                </a:lnTo>
                <a:close/>
              </a:path>
            </a:pathLst>
          </a:custGeom>
          <a:solidFill>
            <a:srgbClr val="006CA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Freeform 28"/>
          <p:cNvSpPr/>
          <p:nvPr userDrawn="1"/>
        </p:nvSpPr>
        <p:spPr>
          <a:xfrm rot="3962384">
            <a:off x="9070353" y="2092690"/>
            <a:ext cx="1562100" cy="5853962"/>
          </a:xfrm>
          <a:custGeom>
            <a:avLst/>
            <a:gdLst>
              <a:gd name="connsiteX0" fmla="*/ 0 w 1562100"/>
              <a:gd name="connsiteY0" fmla="*/ 0 h 6886575"/>
              <a:gd name="connsiteX1" fmla="*/ 1447800 w 1562100"/>
              <a:gd name="connsiteY1" fmla="*/ 6886575 h 6886575"/>
              <a:gd name="connsiteX2" fmla="*/ 1562100 w 1562100"/>
              <a:gd name="connsiteY2" fmla="*/ 6886575 h 6886575"/>
              <a:gd name="connsiteX3" fmla="*/ 104775 w 1562100"/>
              <a:gd name="connsiteY3" fmla="*/ 9525 h 6886575"/>
              <a:gd name="connsiteX4" fmla="*/ 0 w 1562100"/>
              <a:gd name="connsiteY4" fmla="*/ 0 h 6886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2100" h="6886575">
                <a:moveTo>
                  <a:pt x="0" y="0"/>
                </a:moveTo>
                <a:lnTo>
                  <a:pt x="1447800" y="6886575"/>
                </a:lnTo>
                <a:lnTo>
                  <a:pt x="1562100" y="6886575"/>
                </a:lnTo>
                <a:lnTo>
                  <a:pt x="104775" y="952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 Placeholder 17"/>
          <p:cNvSpPr>
            <a:spLocks noGrp="1"/>
          </p:cNvSpPr>
          <p:nvPr>
            <p:ph type="body" sz="quarter" idx="14" hasCustomPrompt="1"/>
          </p:nvPr>
        </p:nvSpPr>
        <p:spPr>
          <a:xfrm>
            <a:off x="9629956" y="5278826"/>
            <a:ext cx="2309631" cy="1302845"/>
          </a:xfrm>
          <a:prstGeom prst="rect">
            <a:avLst/>
          </a:prstGeom>
        </p:spPr>
        <p:txBody>
          <a:bodyPr/>
          <a:lstStyle>
            <a:lvl1pPr>
              <a:defRPr sz="2000" b="1" baseline="0">
                <a:solidFill>
                  <a:schemeClr val="tx1"/>
                </a:solidFill>
              </a:defRPr>
            </a:lvl1pPr>
          </a:lstStyle>
          <a:p>
            <a:r>
              <a:rPr lang="en-AU" dirty="0"/>
              <a:t>Image caption (title case)</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9075" y="6314423"/>
            <a:ext cx="1267288" cy="368735"/>
          </a:xfrm>
          <a:prstGeom prst="rect">
            <a:avLst/>
          </a:prstGeom>
        </p:spPr>
      </p:pic>
      <p:sp>
        <p:nvSpPr>
          <p:cNvPr id="4" name="Slide Number Placeholder 3">
            <a:extLst>
              <a:ext uri="{FF2B5EF4-FFF2-40B4-BE49-F238E27FC236}">
                <a16:creationId xmlns:a16="http://schemas.microsoft.com/office/drawing/2014/main" id="{646DC568-E31F-35B4-2F1E-5EF23F1E4E3B}"/>
              </a:ext>
            </a:extLst>
          </p:cNvPr>
          <p:cNvSpPr>
            <a:spLocks noGrp="1"/>
          </p:cNvSpPr>
          <p:nvPr>
            <p:ph type="sldNum" sz="quarter" idx="15"/>
          </p:nvPr>
        </p:nvSpPr>
        <p:spPr/>
        <p:txBody>
          <a:bodyPr/>
          <a:lstStyle>
            <a:lvl1pPr>
              <a:defRPr>
                <a:solidFill>
                  <a:schemeClr val="bg1"/>
                </a:solidFill>
              </a:defRPr>
            </a:lvl1pPr>
          </a:lstStyle>
          <a:p>
            <a:fld id="{9DCA2AE0-AC67-4293-AD17-2D96805A8B45}" type="slidenum">
              <a:rPr lang="en-SG" smtClean="0"/>
              <a:pPr/>
              <a:t>‹#›</a:t>
            </a:fld>
            <a:endParaRPr lang="en-SG" dirty="0"/>
          </a:p>
        </p:txBody>
      </p:sp>
    </p:spTree>
    <p:extLst>
      <p:ext uri="{BB962C8B-B14F-4D97-AF65-F5344CB8AC3E}">
        <p14:creationId xmlns:p14="http://schemas.microsoft.com/office/powerpoint/2010/main" val="237699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6875652-3533-AC59-5C3C-BA024E0393F5}"/>
              </a:ext>
            </a:extLst>
          </p:cNvPr>
          <p:cNvSpPr>
            <a:spLocks noGrp="1"/>
          </p:cNvSpPr>
          <p:nvPr>
            <p:ph type="sldNum" sz="quarter" idx="4"/>
          </p:nvPr>
        </p:nvSpPr>
        <p:spPr>
          <a:xfrm>
            <a:off x="4724400" y="6359401"/>
            <a:ext cx="2743200" cy="365125"/>
          </a:xfrm>
          <a:prstGeom prst="rect">
            <a:avLst/>
          </a:prstGeom>
        </p:spPr>
        <p:txBody>
          <a:bodyPr vert="horz" lIns="91440" tIns="45720" rIns="91440" bIns="45720" rtlCol="0" anchor="ctr"/>
          <a:lstStyle>
            <a:lvl1pPr algn="ctr">
              <a:defRPr sz="1400">
                <a:solidFill>
                  <a:schemeClr val="tx1"/>
                </a:solidFill>
                <a:latin typeface="Times New Roman" panose="02020603050405020304" pitchFamily="18" charset="0"/>
                <a:cs typeface="Times New Roman" panose="02020603050405020304" pitchFamily="18" charset="0"/>
              </a:defRPr>
            </a:lvl1pPr>
          </a:lstStyle>
          <a:p>
            <a:fld id="{9DCA2AE0-AC67-4293-AD17-2D96805A8B45}" type="slidenum">
              <a:rPr lang="en-SG" smtClean="0"/>
              <a:pPr/>
              <a:t>‹#›</a:t>
            </a:fld>
            <a:endParaRPr lang="en-SG" dirty="0"/>
          </a:p>
        </p:txBody>
      </p:sp>
    </p:spTree>
    <p:extLst>
      <p:ext uri="{BB962C8B-B14F-4D97-AF65-F5344CB8AC3E}">
        <p14:creationId xmlns:p14="http://schemas.microsoft.com/office/powerpoint/2010/main" val="2303193973"/>
      </p:ext>
    </p:extLst>
  </p:cSld>
  <p:clrMap bg1="lt1" tx1="dk1" bg2="lt2" tx2="dk2" accent1="accent1" accent2="accent2" accent3="accent3" accent4="accent4" accent5="accent5" accent6="accent6" hlink="hlink" folHlink="folHlink"/>
  <p:sldLayoutIdLst>
    <p:sldLayoutId id="2147483901" r:id="rId1"/>
    <p:sldLayoutId id="2147483929" r:id="rId2"/>
    <p:sldLayoutId id="2147483930" r:id="rId3"/>
    <p:sldLayoutId id="2147483934" r:id="rId4"/>
    <p:sldLayoutId id="2147483913" r:id="rId5"/>
    <p:sldLayoutId id="2147483933" r:id="rId6"/>
    <p:sldLayoutId id="2147483919" r:id="rId7"/>
    <p:sldLayoutId id="2147483920" r:id="rId8"/>
    <p:sldLayoutId id="2147483922" r:id="rId9"/>
    <p:sldLayoutId id="2147483918" r:id="rId10"/>
    <p:sldLayoutId id="2147483932" r:id="rId11"/>
  </p:sldLayoutIdLst>
  <p:hf hdr="0" ftr="0" dt="0"/>
  <p:txStyles>
    <p:titleStyle>
      <a:lvl1pPr algn="l" defTabSz="914400" rtl="0" eaLnBrk="1" latinLnBrk="0" hangingPunct="1">
        <a:lnSpc>
          <a:spcPct val="90000"/>
        </a:lnSpc>
        <a:spcBef>
          <a:spcPct val="0"/>
        </a:spcBef>
        <a:buNone/>
        <a:defRPr sz="3400" b="1" i="0" kern="1200">
          <a:solidFill>
            <a:schemeClr val="bg1"/>
          </a:solidFill>
          <a:latin typeface="Arial Narrow" charset="0"/>
          <a:ea typeface="Arial Narrow" charset="0"/>
          <a:cs typeface="Arial Narrow" charset="0"/>
        </a:defRPr>
      </a:lvl1pPr>
    </p:titleStyle>
    <p:bodyStyle>
      <a:lvl1pPr marL="0" indent="0" algn="l" defTabSz="914400" rtl="0" eaLnBrk="1" latinLnBrk="0" hangingPunct="1">
        <a:lnSpc>
          <a:spcPct val="90000"/>
        </a:lnSpc>
        <a:spcBef>
          <a:spcPts val="1000"/>
        </a:spcBef>
        <a:buFont typeface="Arial"/>
        <a:buNone/>
        <a:defRPr sz="2200" kern="1200">
          <a:solidFill>
            <a:schemeClr val="bg1"/>
          </a:solidFill>
          <a:latin typeface="Arial Narrow" charset="0"/>
          <a:ea typeface="Arial Narrow" charset="0"/>
          <a:cs typeface="Arial Narrow"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5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L_4BPjLBF4E&amp;t=0s"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0352558-D9DD-8C17-A535-E0986B6C0B75}"/>
              </a:ext>
            </a:extLst>
          </p:cNvPr>
          <p:cNvSpPr>
            <a:spLocks noGrp="1"/>
          </p:cNvSpPr>
          <p:nvPr>
            <p:ph type="body" sz="quarter" idx="13"/>
          </p:nvPr>
        </p:nvSpPr>
        <p:spPr/>
        <p:txBody>
          <a:bodyPr/>
          <a:lstStyle/>
          <a:p>
            <a:r>
              <a:rPr lang="en-SG" dirty="0"/>
              <a:t>Content breakdown</a:t>
            </a:r>
          </a:p>
        </p:txBody>
      </p:sp>
      <p:sp>
        <p:nvSpPr>
          <p:cNvPr id="8" name="Text Placeholder 7">
            <a:extLst>
              <a:ext uri="{FF2B5EF4-FFF2-40B4-BE49-F238E27FC236}">
                <a16:creationId xmlns:a16="http://schemas.microsoft.com/office/drawing/2014/main" id="{18F14138-8D52-FCF6-3C08-68780CAA2A39}"/>
              </a:ext>
            </a:extLst>
          </p:cNvPr>
          <p:cNvSpPr>
            <a:spLocks noGrp="1"/>
          </p:cNvSpPr>
          <p:nvPr>
            <p:ph type="body" sz="quarter" idx="19"/>
          </p:nvPr>
        </p:nvSpPr>
        <p:spPr>
          <a:xfrm>
            <a:off x="306060" y="1204091"/>
            <a:ext cx="8593241" cy="5280421"/>
          </a:xfrm>
        </p:spPr>
        <p:txBody>
          <a:bodyPr/>
          <a:lstStyle/>
          <a:p>
            <a:pPr marL="0" indent="0">
              <a:buNone/>
            </a:pPr>
            <a:r>
              <a:rPr lang="en-SG" sz="1400" dirty="0"/>
              <a:t>Tutorial 1 </a:t>
            </a:r>
          </a:p>
          <a:p>
            <a:pPr marL="0" indent="0">
              <a:buNone/>
            </a:pPr>
            <a:r>
              <a:rPr lang="en-SG" b="1" dirty="0"/>
              <a:t>The Rescorla-Wagner (Q-Learning) model</a:t>
            </a:r>
          </a:p>
          <a:p>
            <a:pPr marL="0" indent="0">
              <a:buNone/>
            </a:pPr>
            <a:endParaRPr lang="en-SG" dirty="0"/>
          </a:p>
          <a:p>
            <a:pPr marL="0" indent="0">
              <a:buNone/>
            </a:pPr>
            <a:r>
              <a:rPr lang="en-SG" sz="1400" dirty="0"/>
              <a:t>Tutorial 2 </a:t>
            </a:r>
          </a:p>
          <a:p>
            <a:pPr marL="0" indent="0">
              <a:buNone/>
            </a:pPr>
            <a:r>
              <a:rPr lang="en-SG" b="1" dirty="0"/>
              <a:t>Hamiltonian Monte Carlo with </a:t>
            </a:r>
            <a:r>
              <a:rPr lang="en-SG" b="1" i="1" dirty="0" err="1"/>
              <a:t>cmdstanr</a:t>
            </a:r>
            <a:endParaRPr lang="en-SG" b="1" i="1" dirty="0"/>
          </a:p>
          <a:p>
            <a:pPr marL="0" indent="0">
              <a:buNone/>
            </a:pPr>
            <a:endParaRPr lang="en-SG" dirty="0"/>
          </a:p>
          <a:p>
            <a:pPr marL="0" indent="0">
              <a:buNone/>
            </a:pPr>
            <a:r>
              <a:rPr lang="en-SG" sz="1400" dirty="0"/>
              <a:t>Tutorial 3 </a:t>
            </a:r>
          </a:p>
          <a:p>
            <a:pPr marL="0" indent="0">
              <a:buNone/>
            </a:pPr>
            <a:r>
              <a:rPr lang="en-SG" b="1" dirty="0"/>
              <a:t>Extracting and interpreting parameters, and introducing offset parameters into your model</a:t>
            </a:r>
          </a:p>
          <a:p>
            <a:pPr marL="0" indent="0">
              <a:buNone/>
            </a:pPr>
            <a:endParaRPr lang="en-SG" dirty="0"/>
          </a:p>
          <a:p>
            <a:pPr marL="0" indent="0">
              <a:buNone/>
            </a:pPr>
            <a:r>
              <a:rPr lang="en-SG" sz="1400" dirty="0"/>
              <a:t>Tutorial 4 </a:t>
            </a:r>
          </a:p>
          <a:p>
            <a:pPr marL="0" indent="0">
              <a:buNone/>
            </a:pPr>
            <a:r>
              <a:rPr lang="en-SG" b="1" dirty="0"/>
              <a:t>Good practices for computational modelling: Data simulation, parameter recovery and model comparisons</a:t>
            </a:r>
          </a:p>
        </p:txBody>
      </p:sp>
      <p:sp>
        <p:nvSpPr>
          <p:cNvPr id="2" name="Slide Number Placeholder 1">
            <a:extLst>
              <a:ext uri="{FF2B5EF4-FFF2-40B4-BE49-F238E27FC236}">
                <a16:creationId xmlns:a16="http://schemas.microsoft.com/office/drawing/2014/main" id="{DA093C9B-640F-464C-BC1B-F31E6E07F494}"/>
              </a:ext>
            </a:extLst>
          </p:cNvPr>
          <p:cNvSpPr>
            <a:spLocks noGrp="1"/>
          </p:cNvSpPr>
          <p:nvPr>
            <p:ph type="sldNum" sz="quarter" idx="20"/>
          </p:nvPr>
        </p:nvSpPr>
        <p:spPr/>
        <p:txBody>
          <a:bodyPr/>
          <a:lstStyle/>
          <a:p>
            <a:fld id="{9DCA2AE0-AC67-4293-AD17-2D96805A8B45}" type="slidenum">
              <a:rPr lang="en-SG" smtClean="0"/>
              <a:pPr/>
              <a:t>1</a:t>
            </a:fld>
            <a:endParaRPr lang="en-SG"/>
          </a:p>
        </p:txBody>
      </p:sp>
    </p:spTree>
    <p:extLst>
      <p:ext uri="{BB962C8B-B14F-4D97-AF65-F5344CB8AC3E}">
        <p14:creationId xmlns:p14="http://schemas.microsoft.com/office/powerpoint/2010/main" val="3746104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40FB3F-AC71-DA09-6AA7-9493C4709100}"/>
              </a:ext>
            </a:extLst>
          </p:cNvPr>
          <p:cNvSpPr>
            <a:spLocks noGrp="1"/>
          </p:cNvSpPr>
          <p:nvPr>
            <p:ph type="sldNum" sz="quarter" idx="10"/>
          </p:nvPr>
        </p:nvSpPr>
        <p:spPr/>
        <p:txBody>
          <a:bodyPr/>
          <a:lstStyle/>
          <a:p>
            <a:fld id="{9DCA2AE0-AC67-4293-AD17-2D96805A8B45}" type="slidenum">
              <a:rPr lang="en-SG" smtClean="0"/>
              <a:pPr/>
              <a:t>10</a:t>
            </a:fld>
            <a:endParaRPr lang="en-SG"/>
          </a:p>
        </p:txBody>
      </p:sp>
      <p:sp>
        <p:nvSpPr>
          <p:cNvPr id="3" name="Text Placeholder 3">
            <a:extLst>
              <a:ext uri="{FF2B5EF4-FFF2-40B4-BE49-F238E27FC236}">
                <a16:creationId xmlns:a16="http://schemas.microsoft.com/office/drawing/2014/main" id="{56CA2BE0-373D-5D68-F4E2-DC813EE7E2AF}"/>
              </a:ext>
            </a:extLst>
          </p:cNvPr>
          <p:cNvSpPr txBox="1">
            <a:spLocks/>
          </p:cNvSpPr>
          <p:nvPr/>
        </p:nvSpPr>
        <p:spPr>
          <a:xfrm>
            <a:off x="296214" y="753593"/>
            <a:ext cx="11043633" cy="849826"/>
          </a:xfrm>
          <a:prstGeom prst="rect">
            <a:avLst/>
          </a:prstGeom>
        </p:spPr>
        <p:txBody>
          <a:bodyPr/>
          <a:lstStyle>
            <a:lvl1pPr marL="0" indent="0" algn="l" defTabSz="914400" rtl="0" eaLnBrk="1" latinLnBrk="0" hangingPunct="1">
              <a:lnSpc>
                <a:spcPct val="90000"/>
              </a:lnSpc>
              <a:spcBef>
                <a:spcPts val="1000"/>
              </a:spcBef>
              <a:buFont typeface="Arial"/>
              <a:buNone/>
              <a:defRPr sz="2200" kern="1200">
                <a:solidFill>
                  <a:schemeClr val="bg1"/>
                </a:solidFill>
                <a:latin typeface="Arial Narrow" charset="0"/>
                <a:ea typeface="Arial Narrow" charset="0"/>
                <a:cs typeface="Arial Narrow"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SG" sz="4000" b="1" dirty="0">
                <a:solidFill>
                  <a:schemeClr val="tx1"/>
                </a:solidFill>
              </a:rPr>
              <a:t>The Rescorla-Wagner model</a:t>
            </a:r>
          </a:p>
        </p:txBody>
      </p:sp>
      <mc:AlternateContent xmlns:mc="http://schemas.openxmlformats.org/markup-compatibility/2006" xmlns:a14="http://schemas.microsoft.com/office/drawing/2010/main">
        <mc:Choice Requires="a14">
          <p:sp>
            <p:nvSpPr>
              <p:cNvPr id="4" name="Text Placeholder 9">
                <a:extLst>
                  <a:ext uri="{FF2B5EF4-FFF2-40B4-BE49-F238E27FC236}">
                    <a16:creationId xmlns:a16="http://schemas.microsoft.com/office/drawing/2014/main" id="{2C5A8FFA-D7F7-CDDE-1BF0-AB9FEFBBFD07}"/>
                  </a:ext>
                </a:extLst>
              </p:cNvPr>
              <p:cNvSpPr txBox="1">
                <a:spLocks/>
              </p:cNvSpPr>
              <p:nvPr/>
            </p:nvSpPr>
            <p:spPr>
              <a:xfrm>
                <a:off x="928352" y="1841514"/>
                <a:ext cx="10335296" cy="1344625"/>
              </a:xfrm>
              <a:prstGeom prst="rect">
                <a:avLst/>
              </a:prstGeom>
            </p:spPr>
            <p:txBody>
              <a:bodyPr/>
              <a:lstStyle>
                <a:lvl1pPr marL="0" indent="0" algn="l" defTabSz="914400" rtl="0" eaLnBrk="1" latinLnBrk="0" hangingPunct="1">
                  <a:lnSpc>
                    <a:spcPct val="90000"/>
                  </a:lnSpc>
                  <a:spcBef>
                    <a:spcPts val="1000"/>
                  </a:spcBef>
                  <a:buFont typeface="Arial"/>
                  <a:buNone/>
                  <a:defRPr sz="2200" kern="1200">
                    <a:solidFill>
                      <a:schemeClr val="bg1"/>
                    </a:solidFill>
                    <a:latin typeface="Arial Narrow" charset="0"/>
                    <a:ea typeface="Arial Narrow" charset="0"/>
                    <a:cs typeface="Arial Narrow"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SG" b="0" i="1" smtClean="0">
                              <a:solidFill>
                                <a:schemeClr val="tx1"/>
                              </a:solidFill>
                              <a:latin typeface="Cambria Math" panose="02040503050406030204" pitchFamily="18" charset="0"/>
                            </a:rPr>
                          </m:ctrlPr>
                        </m:sSubPr>
                        <m:e>
                          <m:r>
                            <a:rPr lang="en-SG" b="0" i="1" smtClean="0">
                              <a:solidFill>
                                <a:schemeClr val="tx1"/>
                              </a:solidFill>
                              <a:latin typeface="Cambria Math" panose="02040503050406030204" pitchFamily="18" charset="0"/>
                            </a:rPr>
                            <m:t>𝑉</m:t>
                          </m:r>
                        </m:e>
                        <m:sub>
                          <m:r>
                            <a:rPr lang="en-SG" b="0" i="1" smtClean="0">
                              <a:solidFill>
                                <a:schemeClr val="tx1"/>
                              </a:solidFill>
                              <a:latin typeface="Cambria Math" panose="02040503050406030204" pitchFamily="18" charset="0"/>
                            </a:rPr>
                            <m:t>𝑛𝑒𝑤</m:t>
                          </m:r>
                        </m:sub>
                      </m:sSub>
                      <m:d>
                        <m:dPr>
                          <m:ctrlPr>
                            <a:rPr lang="en-SG" b="0" i="1" smtClean="0">
                              <a:solidFill>
                                <a:schemeClr val="tx1"/>
                              </a:solidFill>
                              <a:latin typeface="Cambria Math" panose="02040503050406030204" pitchFamily="18" charset="0"/>
                            </a:rPr>
                          </m:ctrlPr>
                        </m:dPr>
                        <m:e>
                          <m:sSub>
                            <m:sSubPr>
                              <m:ctrlPr>
                                <a:rPr lang="en-SG" b="0" i="1" smtClean="0">
                                  <a:solidFill>
                                    <a:schemeClr val="tx1"/>
                                  </a:solidFill>
                                  <a:latin typeface="Cambria Math" panose="02040503050406030204" pitchFamily="18" charset="0"/>
                                </a:rPr>
                              </m:ctrlPr>
                            </m:sSubPr>
                            <m:e>
                              <m:r>
                                <a:rPr lang="en-SG" b="0" i="1" smtClean="0">
                                  <a:solidFill>
                                    <a:schemeClr val="tx1"/>
                                  </a:solidFill>
                                  <a:latin typeface="Cambria Math" panose="02040503050406030204" pitchFamily="18" charset="0"/>
                                </a:rPr>
                                <m:t>𝐶𝑆</m:t>
                              </m:r>
                            </m:e>
                            <m:sub>
                              <m:r>
                                <a:rPr lang="en-SG" b="0" i="1" smtClean="0">
                                  <a:solidFill>
                                    <a:schemeClr val="tx1"/>
                                  </a:solidFill>
                                  <a:latin typeface="Cambria Math" panose="02040503050406030204" pitchFamily="18" charset="0"/>
                                </a:rPr>
                                <m:t>𝑖</m:t>
                              </m:r>
                            </m:sub>
                          </m:sSub>
                        </m:e>
                      </m:d>
                      <m:r>
                        <a:rPr lang="en-SG" b="0" i="1" smtClean="0">
                          <a:solidFill>
                            <a:schemeClr val="tx1"/>
                          </a:solidFill>
                          <a:latin typeface="Cambria Math" panose="02040503050406030204" pitchFamily="18" charset="0"/>
                        </a:rPr>
                        <m:t>=</m:t>
                      </m:r>
                      <m:sSub>
                        <m:sSubPr>
                          <m:ctrlPr>
                            <a:rPr lang="en-SG" b="0" i="1" smtClean="0">
                              <a:solidFill>
                                <a:schemeClr val="tx1"/>
                              </a:solidFill>
                              <a:latin typeface="Cambria Math" panose="02040503050406030204" pitchFamily="18" charset="0"/>
                            </a:rPr>
                          </m:ctrlPr>
                        </m:sSubPr>
                        <m:e>
                          <m:r>
                            <a:rPr lang="en-SG" b="0" i="1" smtClean="0">
                              <a:solidFill>
                                <a:schemeClr val="tx1"/>
                              </a:solidFill>
                              <a:latin typeface="Cambria Math" panose="02040503050406030204" pitchFamily="18" charset="0"/>
                            </a:rPr>
                            <m:t>𝑉</m:t>
                          </m:r>
                        </m:e>
                        <m:sub>
                          <m:r>
                            <a:rPr lang="en-SG" b="0" i="1" smtClean="0">
                              <a:solidFill>
                                <a:schemeClr val="tx1"/>
                              </a:solidFill>
                              <a:latin typeface="Cambria Math" panose="02040503050406030204" pitchFamily="18" charset="0"/>
                            </a:rPr>
                            <m:t>𝑜𝑙𝑑</m:t>
                          </m:r>
                        </m:sub>
                      </m:sSub>
                      <m:d>
                        <m:dPr>
                          <m:ctrlPr>
                            <a:rPr lang="en-SG" b="0" i="1" smtClean="0">
                              <a:solidFill>
                                <a:schemeClr val="tx1"/>
                              </a:solidFill>
                              <a:latin typeface="Cambria Math" panose="02040503050406030204" pitchFamily="18" charset="0"/>
                            </a:rPr>
                          </m:ctrlPr>
                        </m:dPr>
                        <m:e>
                          <m:sSub>
                            <m:sSubPr>
                              <m:ctrlPr>
                                <a:rPr lang="en-SG" b="0" i="1" smtClean="0">
                                  <a:solidFill>
                                    <a:schemeClr val="tx1"/>
                                  </a:solidFill>
                                  <a:latin typeface="Cambria Math" panose="02040503050406030204" pitchFamily="18" charset="0"/>
                                </a:rPr>
                              </m:ctrlPr>
                            </m:sSubPr>
                            <m:e>
                              <m:r>
                                <a:rPr lang="en-SG" b="0" i="1" smtClean="0">
                                  <a:solidFill>
                                    <a:schemeClr val="tx1"/>
                                  </a:solidFill>
                                  <a:latin typeface="Cambria Math" panose="02040503050406030204" pitchFamily="18" charset="0"/>
                                </a:rPr>
                                <m:t>𝐶𝑆</m:t>
                              </m:r>
                            </m:e>
                            <m:sub>
                              <m:r>
                                <a:rPr lang="en-SG" b="0" i="1" smtClean="0">
                                  <a:solidFill>
                                    <a:schemeClr val="tx1"/>
                                  </a:solidFill>
                                  <a:latin typeface="Cambria Math" panose="02040503050406030204" pitchFamily="18" charset="0"/>
                                </a:rPr>
                                <m:t>𝑖</m:t>
                              </m:r>
                            </m:sub>
                          </m:sSub>
                        </m:e>
                      </m:d>
                      <m:r>
                        <a:rPr lang="en-SG" b="0" i="1" smtClean="0">
                          <a:solidFill>
                            <a:schemeClr val="tx1"/>
                          </a:solidFill>
                          <a:latin typeface="Cambria Math" panose="02040503050406030204" pitchFamily="18" charset="0"/>
                        </a:rPr>
                        <m:t>+ </m:t>
                      </m:r>
                      <m:r>
                        <a:rPr lang="en-SG" b="0" i="1" smtClean="0">
                          <a:solidFill>
                            <a:schemeClr val="tx1"/>
                          </a:solidFill>
                          <a:latin typeface="Cambria Math" panose="02040503050406030204" pitchFamily="18" charset="0"/>
                          <a:ea typeface="Cambria Math" panose="02040503050406030204" pitchFamily="18" charset="0"/>
                        </a:rPr>
                        <m:t>𝜂</m:t>
                      </m:r>
                      <m:d>
                        <m:dPr>
                          <m:begChr m:val="["/>
                          <m:endChr m:val="]"/>
                          <m:ctrlPr>
                            <a:rPr lang="en-SG" b="0" i="1" smtClean="0">
                              <a:solidFill>
                                <a:schemeClr val="tx1"/>
                              </a:solidFill>
                              <a:latin typeface="Cambria Math" panose="02040503050406030204" pitchFamily="18" charset="0"/>
                              <a:ea typeface="Cambria Math" panose="02040503050406030204" pitchFamily="18" charset="0"/>
                            </a:rPr>
                          </m:ctrlPr>
                        </m:dPr>
                        <m:e>
                          <m:sSub>
                            <m:sSubPr>
                              <m:ctrlPr>
                                <a:rPr lang="en-SG" b="0" i="1" smtClean="0">
                                  <a:solidFill>
                                    <a:schemeClr val="tx1"/>
                                  </a:solidFill>
                                  <a:latin typeface="Cambria Math" panose="02040503050406030204" pitchFamily="18" charset="0"/>
                                  <a:ea typeface="Cambria Math" panose="02040503050406030204" pitchFamily="18" charset="0"/>
                                </a:rPr>
                              </m:ctrlPr>
                            </m:sSubPr>
                            <m:e>
                              <m:r>
                                <a:rPr lang="en-SG" b="0" i="1" smtClean="0">
                                  <a:solidFill>
                                    <a:schemeClr val="tx1"/>
                                  </a:solidFill>
                                  <a:latin typeface="Cambria Math" panose="02040503050406030204" pitchFamily="18" charset="0"/>
                                  <a:ea typeface="Cambria Math" panose="02040503050406030204" pitchFamily="18" charset="0"/>
                                </a:rPr>
                                <m:t>𝜆</m:t>
                              </m:r>
                            </m:e>
                            <m:sub>
                              <m:r>
                                <a:rPr lang="en-SG" b="0" i="1" smtClean="0">
                                  <a:solidFill>
                                    <a:schemeClr val="tx1"/>
                                  </a:solidFill>
                                  <a:latin typeface="Cambria Math" panose="02040503050406030204" pitchFamily="18" charset="0"/>
                                  <a:ea typeface="Cambria Math" panose="02040503050406030204" pitchFamily="18" charset="0"/>
                                </a:rPr>
                                <m:t>𝑈𝑆</m:t>
                              </m:r>
                            </m:sub>
                          </m:sSub>
                          <m:r>
                            <a:rPr lang="en-SG" b="0" i="1" smtClean="0">
                              <a:solidFill>
                                <a:schemeClr val="tx1"/>
                              </a:solidFill>
                              <a:latin typeface="Cambria Math" panose="02040503050406030204" pitchFamily="18" charset="0"/>
                              <a:ea typeface="Cambria Math" panose="02040503050406030204" pitchFamily="18" charset="0"/>
                            </a:rPr>
                            <m:t>−</m:t>
                          </m:r>
                          <m:nary>
                            <m:naryPr>
                              <m:chr m:val="∑"/>
                              <m:supHide m:val="on"/>
                              <m:ctrlPr>
                                <a:rPr lang="en-SG" b="0" i="1" smtClean="0">
                                  <a:solidFill>
                                    <a:schemeClr val="tx1"/>
                                  </a:solidFill>
                                  <a:latin typeface="Cambria Math" panose="02040503050406030204" pitchFamily="18" charset="0"/>
                                  <a:ea typeface="Cambria Math" panose="02040503050406030204" pitchFamily="18" charset="0"/>
                                </a:rPr>
                              </m:ctrlPr>
                            </m:naryPr>
                            <m:sub>
                              <m:r>
                                <m:rPr>
                                  <m:brk m:alnAt="7"/>
                                </m:rPr>
                                <a:rPr lang="en-SG" b="0" i="1" smtClean="0">
                                  <a:solidFill>
                                    <a:schemeClr val="tx1"/>
                                  </a:solidFill>
                                  <a:latin typeface="Cambria Math" panose="02040503050406030204" pitchFamily="18" charset="0"/>
                                  <a:ea typeface="Cambria Math" panose="02040503050406030204" pitchFamily="18" charset="0"/>
                                </a:rPr>
                                <m:t>𝑖</m:t>
                              </m:r>
                            </m:sub>
                            <m:sup/>
                            <m:e>
                              <m:sSub>
                                <m:sSubPr>
                                  <m:ctrlPr>
                                    <a:rPr lang="en-SG" b="0" i="1" smtClean="0">
                                      <a:solidFill>
                                        <a:schemeClr val="tx1"/>
                                      </a:solidFill>
                                      <a:latin typeface="Cambria Math" panose="02040503050406030204" pitchFamily="18" charset="0"/>
                                      <a:ea typeface="Cambria Math" panose="02040503050406030204" pitchFamily="18" charset="0"/>
                                    </a:rPr>
                                  </m:ctrlPr>
                                </m:sSubPr>
                                <m:e>
                                  <m:r>
                                    <a:rPr lang="en-SG" b="0" i="1" smtClean="0">
                                      <a:solidFill>
                                        <a:schemeClr val="tx1"/>
                                      </a:solidFill>
                                      <a:latin typeface="Cambria Math" panose="02040503050406030204" pitchFamily="18" charset="0"/>
                                      <a:ea typeface="Cambria Math" panose="02040503050406030204" pitchFamily="18" charset="0"/>
                                    </a:rPr>
                                    <m:t>𝑉</m:t>
                                  </m:r>
                                </m:e>
                                <m:sub>
                                  <m:r>
                                    <a:rPr lang="en-SG" b="0" i="1" smtClean="0">
                                      <a:solidFill>
                                        <a:schemeClr val="tx1"/>
                                      </a:solidFill>
                                      <a:latin typeface="Cambria Math" panose="02040503050406030204" pitchFamily="18" charset="0"/>
                                      <a:ea typeface="Cambria Math" panose="02040503050406030204" pitchFamily="18" charset="0"/>
                                    </a:rPr>
                                    <m:t>𝑜𝑙𝑑</m:t>
                                  </m:r>
                                </m:sub>
                              </m:sSub>
                              <m:r>
                                <a:rPr lang="en-SG" b="0" i="1" smtClean="0">
                                  <a:solidFill>
                                    <a:schemeClr val="tx1"/>
                                  </a:solidFill>
                                  <a:latin typeface="Cambria Math" panose="02040503050406030204" pitchFamily="18" charset="0"/>
                                  <a:ea typeface="Cambria Math" panose="02040503050406030204" pitchFamily="18" charset="0"/>
                                </a:rPr>
                                <m:t>(</m:t>
                              </m:r>
                              <m:sSub>
                                <m:sSubPr>
                                  <m:ctrlPr>
                                    <a:rPr lang="en-SG" b="0" i="1" smtClean="0">
                                      <a:solidFill>
                                        <a:schemeClr val="tx1"/>
                                      </a:solidFill>
                                      <a:latin typeface="Cambria Math" panose="02040503050406030204" pitchFamily="18" charset="0"/>
                                      <a:ea typeface="Cambria Math" panose="02040503050406030204" pitchFamily="18" charset="0"/>
                                    </a:rPr>
                                  </m:ctrlPr>
                                </m:sSubPr>
                                <m:e>
                                  <m:r>
                                    <a:rPr lang="en-SG" b="0" i="1" smtClean="0">
                                      <a:solidFill>
                                        <a:schemeClr val="tx1"/>
                                      </a:solidFill>
                                      <a:latin typeface="Cambria Math" panose="02040503050406030204" pitchFamily="18" charset="0"/>
                                      <a:ea typeface="Cambria Math" panose="02040503050406030204" pitchFamily="18" charset="0"/>
                                    </a:rPr>
                                    <m:t>𝐶𝑆</m:t>
                                  </m:r>
                                </m:e>
                                <m:sub>
                                  <m:r>
                                    <a:rPr lang="en-SG" b="0" i="1" smtClean="0">
                                      <a:solidFill>
                                        <a:schemeClr val="tx1"/>
                                      </a:solidFill>
                                      <a:latin typeface="Cambria Math" panose="02040503050406030204" pitchFamily="18" charset="0"/>
                                      <a:ea typeface="Cambria Math" panose="02040503050406030204" pitchFamily="18" charset="0"/>
                                    </a:rPr>
                                    <m:t>𝑖</m:t>
                                  </m:r>
                                </m:sub>
                              </m:sSub>
                              <m:r>
                                <a:rPr lang="en-SG" b="0" i="1" smtClean="0">
                                  <a:solidFill>
                                    <a:schemeClr val="tx1"/>
                                  </a:solidFill>
                                  <a:latin typeface="Cambria Math" panose="02040503050406030204" pitchFamily="18" charset="0"/>
                                  <a:ea typeface="Cambria Math" panose="02040503050406030204" pitchFamily="18" charset="0"/>
                                </a:rPr>
                                <m:t>)</m:t>
                              </m:r>
                            </m:e>
                          </m:nary>
                        </m:e>
                      </m:d>
                      <m:r>
                        <a:rPr lang="en-SG" b="0" i="1" smtClean="0">
                          <a:solidFill>
                            <a:schemeClr val="tx1"/>
                          </a:solidFill>
                          <a:latin typeface="Cambria Math" panose="02040503050406030204" pitchFamily="18" charset="0"/>
                        </a:rPr>
                        <m:t> </m:t>
                      </m:r>
                    </m:oMath>
                  </m:oMathPara>
                </a14:m>
                <a:endParaRPr lang="en-SG" dirty="0">
                  <a:solidFill>
                    <a:schemeClr val="tx1"/>
                  </a:solidFill>
                </a:endParaRPr>
              </a:p>
              <a:p>
                <a:endParaRPr lang="en-SG" dirty="0">
                  <a:solidFill>
                    <a:schemeClr val="tx1"/>
                  </a:solidFill>
                </a:endParaRPr>
              </a:p>
              <a:p>
                <a:endParaRPr lang="en-SG" dirty="0">
                  <a:solidFill>
                    <a:schemeClr val="tx1"/>
                  </a:solidFill>
                </a:endParaRPr>
              </a:p>
            </p:txBody>
          </p:sp>
        </mc:Choice>
        <mc:Fallback xmlns="">
          <p:sp>
            <p:nvSpPr>
              <p:cNvPr id="4" name="Text Placeholder 9">
                <a:extLst>
                  <a:ext uri="{FF2B5EF4-FFF2-40B4-BE49-F238E27FC236}">
                    <a16:creationId xmlns:a16="http://schemas.microsoft.com/office/drawing/2014/main" id="{2C5A8FFA-D7F7-CDDE-1BF0-AB9FEFBBFD07}"/>
                  </a:ext>
                </a:extLst>
              </p:cNvPr>
              <p:cNvSpPr txBox="1">
                <a:spLocks noRot="1" noChangeAspect="1" noMove="1" noResize="1" noEditPoints="1" noAdjustHandles="1" noChangeArrowheads="1" noChangeShapeType="1" noTextEdit="1"/>
              </p:cNvSpPr>
              <p:nvPr/>
            </p:nvSpPr>
            <p:spPr>
              <a:xfrm>
                <a:off x="928352" y="1841514"/>
                <a:ext cx="10335296" cy="1344625"/>
              </a:xfrm>
              <a:prstGeom prst="rect">
                <a:avLst/>
              </a:prstGeom>
              <a:blipFill>
                <a:blip r:embed="rId2"/>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7" name="Text Placeholder 9">
                <a:extLst>
                  <a:ext uri="{FF2B5EF4-FFF2-40B4-BE49-F238E27FC236}">
                    <a16:creationId xmlns:a16="http://schemas.microsoft.com/office/drawing/2014/main" id="{3F0F1C1E-754F-6B30-9471-CFDFC6B6A11D}"/>
                  </a:ext>
                </a:extLst>
              </p:cNvPr>
              <p:cNvSpPr txBox="1">
                <a:spLocks/>
              </p:cNvSpPr>
              <p:nvPr/>
            </p:nvSpPr>
            <p:spPr>
              <a:xfrm>
                <a:off x="566670" y="3076048"/>
                <a:ext cx="10335296" cy="3466420"/>
              </a:xfrm>
              <a:prstGeom prst="rect">
                <a:avLst/>
              </a:prstGeom>
            </p:spPr>
            <p:txBody>
              <a:bodyPr/>
              <a:lstStyle>
                <a:lvl1pPr marL="0" indent="0" algn="l" defTabSz="914400" rtl="0" eaLnBrk="1" latinLnBrk="0" hangingPunct="1">
                  <a:lnSpc>
                    <a:spcPct val="90000"/>
                  </a:lnSpc>
                  <a:spcBef>
                    <a:spcPts val="1000"/>
                  </a:spcBef>
                  <a:buFont typeface="Arial"/>
                  <a:buNone/>
                  <a:defRPr sz="2200" kern="1200">
                    <a:solidFill>
                      <a:schemeClr val="bg1"/>
                    </a:solidFill>
                    <a:latin typeface="Arial Narrow" charset="0"/>
                    <a:ea typeface="Arial Narrow" charset="0"/>
                    <a:cs typeface="Arial Narrow"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14:m>
                  <m:oMath xmlns:m="http://schemas.openxmlformats.org/officeDocument/2006/math">
                    <m:nary>
                      <m:naryPr>
                        <m:chr m:val="∑"/>
                        <m:supHide m:val="on"/>
                        <m:ctrlPr>
                          <a:rPr lang="en-SG" b="0" i="1" smtClean="0">
                            <a:solidFill>
                              <a:schemeClr val="tx1"/>
                            </a:solidFill>
                            <a:latin typeface="Cambria Math" panose="02040503050406030204" pitchFamily="18" charset="0"/>
                            <a:ea typeface="Cambria Math" panose="02040503050406030204" pitchFamily="18" charset="0"/>
                          </a:rPr>
                        </m:ctrlPr>
                      </m:naryPr>
                      <m:sub>
                        <m:r>
                          <m:rPr>
                            <m:brk m:alnAt="7"/>
                          </m:rPr>
                          <a:rPr lang="en-SG" b="0" i="1" smtClean="0">
                            <a:solidFill>
                              <a:schemeClr val="tx1"/>
                            </a:solidFill>
                            <a:latin typeface="Cambria Math" panose="02040503050406030204" pitchFamily="18" charset="0"/>
                            <a:ea typeface="Cambria Math" panose="02040503050406030204" pitchFamily="18" charset="0"/>
                          </a:rPr>
                          <m:t>𝑖</m:t>
                        </m:r>
                      </m:sub>
                      <m:sup/>
                      <m:e>
                        <m:sSub>
                          <m:sSubPr>
                            <m:ctrlPr>
                              <a:rPr lang="en-SG" b="0" i="1" smtClean="0">
                                <a:solidFill>
                                  <a:schemeClr val="tx1"/>
                                </a:solidFill>
                                <a:latin typeface="Cambria Math" panose="02040503050406030204" pitchFamily="18" charset="0"/>
                                <a:ea typeface="Cambria Math" panose="02040503050406030204" pitchFamily="18" charset="0"/>
                              </a:rPr>
                            </m:ctrlPr>
                          </m:sSubPr>
                          <m:e>
                            <m:r>
                              <a:rPr lang="en-SG" b="0" i="1" smtClean="0">
                                <a:solidFill>
                                  <a:schemeClr val="tx1"/>
                                </a:solidFill>
                                <a:latin typeface="Cambria Math" panose="02040503050406030204" pitchFamily="18" charset="0"/>
                                <a:ea typeface="Cambria Math" panose="02040503050406030204" pitchFamily="18" charset="0"/>
                              </a:rPr>
                              <m:t>𝑉</m:t>
                            </m:r>
                          </m:e>
                          <m:sub>
                            <m:r>
                              <a:rPr lang="en-SG" b="0" i="1" smtClean="0">
                                <a:solidFill>
                                  <a:schemeClr val="tx1"/>
                                </a:solidFill>
                                <a:latin typeface="Cambria Math" panose="02040503050406030204" pitchFamily="18" charset="0"/>
                                <a:ea typeface="Cambria Math" panose="02040503050406030204" pitchFamily="18" charset="0"/>
                              </a:rPr>
                              <m:t>𝑜𝑙𝑑</m:t>
                            </m:r>
                          </m:sub>
                        </m:sSub>
                        <m:r>
                          <a:rPr lang="en-SG" b="0" i="1" smtClean="0">
                            <a:solidFill>
                              <a:schemeClr val="tx1"/>
                            </a:solidFill>
                            <a:latin typeface="Cambria Math" panose="02040503050406030204" pitchFamily="18" charset="0"/>
                            <a:ea typeface="Cambria Math" panose="02040503050406030204" pitchFamily="18" charset="0"/>
                          </a:rPr>
                          <m:t>(</m:t>
                        </m:r>
                        <m:sSub>
                          <m:sSubPr>
                            <m:ctrlPr>
                              <a:rPr lang="en-SG" b="0" i="1" smtClean="0">
                                <a:solidFill>
                                  <a:schemeClr val="tx1"/>
                                </a:solidFill>
                                <a:latin typeface="Cambria Math" panose="02040503050406030204" pitchFamily="18" charset="0"/>
                                <a:ea typeface="Cambria Math" panose="02040503050406030204" pitchFamily="18" charset="0"/>
                              </a:rPr>
                            </m:ctrlPr>
                          </m:sSubPr>
                          <m:e>
                            <m:r>
                              <a:rPr lang="en-SG" b="0" i="1" smtClean="0">
                                <a:solidFill>
                                  <a:schemeClr val="tx1"/>
                                </a:solidFill>
                                <a:latin typeface="Cambria Math" panose="02040503050406030204" pitchFamily="18" charset="0"/>
                                <a:ea typeface="Cambria Math" panose="02040503050406030204" pitchFamily="18" charset="0"/>
                              </a:rPr>
                              <m:t>𝐶𝑆</m:t>
                            </m:r>
                          </m:e>
                          <m:sub>
                            <m:r>
                              <a:rPr lang="en-SG" b="0" i="1" smtClean="0">
                                <a:solidFill>
                                  <a:schemeClr val="tx1"/>
                                </a:solidFill>
                                <a:latin typeface="Cambria Math" panose="02040503050406030204" pitchFamily="18" charset="0"/>
                                <a:ea typeface="Cambria Math" panose="02040503050406030204" pitchFamily="18" charset="0"/>
                              </a:rPr>
                              <m:t>𝑖</m:t>
                            </m:r>
                          </m:sub>
                        </m:sSub>
                        <m:r>
                          <a:rPr lang="en-SG" b="0" i="1" smtClean="0">
                            <a:solidFill>
                              <a:schemeClr val="tx1"/>
                            </a:solidFill>
                            <a:latin typeface="Cambria Math" panose="02040503050406030204" pitchFamily="18" charset="0"/>
                            <a:ea typeface="Cambria Math" panose="02040503050406030204" pitchFamily="18" charset="0"/>
                          </a:rPr>
                          <m:t>)</m:t>
                        </m:r>
                      </m:e>
                    </m:nary>
                  </m:oMath>
                </a14:m>
                <a:r>
                  <a:rPr lang="en-SG" dirty="0">
                    <a:solidFill>
                      <a:schemeClr val="tx1"/>
                    </a:solidFill>
                  </a:rPr>
                  <a:t> is the sum of valuations of all conditional stimuli.</a:t>
                </a:r>
              </a:p>
              <a:p>
                <a:r>
                  <a:rPr lang="en-SG" dirty="0">
                    <a:solidFill>
                      <a:schemeClr val="tx1"/>
                    </a:solidFill>
                  </a:rPr>
                  <a:t>The implication of summing values of all CS is that the model can predict the </a:t>
                </a:r>
                <a:r>
                  <a:rPr lang="en-SG" b="1" i="1" dirty="0">
                    <a:solidFill>
                      <a:schemeClr val="tx1"/>
                    </a:solidFill>
                  </a:rPr>
                  <a:t>blocking</a:t>
                </a:r>
                <a:r>
                  <a:rPr lang="en-SG" dirty="0">
                    <a:solidFill>
                      <a:schemeClr val="tx1"/>
                    </a:solidFill>
                  </a:rPr>
                  <a:t> effect.</a:t>
                </a:r>
              </a:p>
              <a:p>
                <a:endParaRPr lang="en-SG" dirty="0">
                  <a:solidFill>
                    <a:schemeClr val="tx1"/>
                  </a:solidFill>
                </a:endParaRPr>
              </a:p>
              <a:p>
                <a:r>
                  <a:rPr lang="en-SG" dirty="0">
                    <a:solidFill>
                      <a:schemeClr val="tx1"/>
                    </a:solidFill>
                  </a:rPr>
                  <a:t>Bell Tone (CS1): after conditioning, acquires a value of -100</a:t>
                </a:r>
              </a:p>
              <a:p>
                <a:r>
                  <a:rPr lang="en-SG" dirty="0">
                    <a:solidFill>
                      <a:schemeClr val="tx1"/>
                    </a:solidFill>
                  </a:rPr>
                  <a:t>Red Light (CS2): new CS, value of 0</a:t>
                </a:r>
              </a:p>
              <a:p>
                <a:r>
                  <a:rPr lang="en-SG" dirty="0" err="1">
                    <a:solidFill>
                      <a:schemeClr val="tx1"/>
                    </a:solidFill>
                  </a:rPr>
                  <a:t>Smackkk</a:t>
                </a:r>
                <a:r>
                  <a:rPr lang="en-SG" dirty="0">
                    <a:solidFill>
                      <a:schemeClr val="tx1"/>
                    </a:solidFill>
                  </a:rPr>
                  <a:t> (US): -100</a:t>
                </a:r>
              </a:p>
              <a:p>
                <a:r>
                  <a:rPr lang="en-SG" b="0" dirty="0">
                    <a:solidFill>
                      <a:schemeClr val="tx1"/>
                    </a:solidFill>
                  </a:rPr>
                  <a:t>Plugging these values into the model, </a:t>
                </a:r>
                <a14:m>
                  <m:oMath xmlns:m="http://schemas.openxmlformats.org/officeDocument/2006/math">
                    <m:sSub>
                      <m:sSubPr>
                        <m:ctrlPr>
                          <a:rPr lang="en-SG" b="0" i="1" smtClean="0">
                            <a:solidFill>
                              <a:schemeClr val="tx1"/>
                            </a:solidFill>
                            <a:latin typeface="Cambria Math" panose="02040503050406030204" pitchFamily="18" charset="0"/>
                          </a:rPr>
                        </m:ctrlPr>
                      </m:sSubPr>
                      <m:e>
                        <m:r>
                          <a:rPr lang="en-SG" b="0" i="1" smtClean="0">
                            <a:solidFill>
                              <a:schemeClr val="tx1"/>
                            </a:solidFill>
                            <a:latin typeface="Cambria Math" panose="02040503050406030204" pitchFamily="18" charset="0"/>
                          </a:rPr>
                          <m:t>𝑉</m:t>
                        </m:r>
                      </m:e>
                      <m:sub>
                        <m:r>
                          <a:rPr lang="en-SG" b="0" i="1" smtClean="0">
                            <a:solidFill>
                              <a:schemeClr val="tx1"/>
                            </a:solidFill>
                            <a:latin typeface="Cambria Math" panose="02040503050406030204" pitchFamily="18" charset="0"/>
                          </a:rPr>
                          <m:t>𝑛𝑒𝑤</m:t>
                        </m:r>
                      </m:sub>
                    </m:sSub>
                    <m:d>
                      <m:dPr>
                        <m:ctrlPr>
                          <a:rPr lang="en-SG" b="0" i="1" smtClean="0">
                            <a:solidFill>
                              <a:schemeClr val="tx1"/>
                            </a:solidFill>
                            <a:latin typeface="Cambria Math" panose="02040503050406030204" pitchFamily="18" charset="0"/>
                          </a:rPr>
                        </m:ctrlPr>
                      </m:dPr>
                      <m:e>
                        <m:sSub>
                          <m:sSubPr>
                            <m:ctrlPr>
                              <a:rPr lang="en-SG" b="0" i="1" smtClean="0">
                                <a:solidFill>
                                  <a:schemeClr val="tx1"/>
                                </a:solidFill>
                                <a:latin typeface="Cambria Math" panose="02040503050406030204" pitchFamily="18" charset="0"/>
                              </a:rPr>
                            </m:ctrlPr>
                          </m:sSubPr>
                          <m:e>
                            <m:r>
                              <a:rPr lang="en-SG" b="0" i="1" smtClean="0">
                                <a:solidFill>
                                  <a:schemeClr val="tx1"/>
                                </a:solidFill>
                                <a:latin typeface="Cambria Math" panose="02040503050406030204" pitchFamily="18" charset="0"/>
                              </a:rPr>
                              <m:t>𝐶𝑆</m:t>
                            </m:r>
                          </m:e>
                          <m:sub>
                            <m:r>
                              <a:rPr lang="en-SG" b="0" i="1" smtClean="0">
                                <a:solidFill>
                                  <a:schemeClr val="tx1"/>
                                </a:solidFill>
                                <a:latin typeface="Cambria Math" panose="02040503050406030204" pitchFamily="18" charset="0"/>
                              </a:rPr>
                              <m:t>𝑖</m:t>
                            </m:r>
                          </m:sub>
                        </m:sSub>
                      </m:e>
                    </m:d>
                  </m:oMath>
                </a14:m>
                <a:r>
                  <a:rPr lang="en-SG" dirty="0">
                    <a:solidFill>
                      <a:schemeClr val="tx1"/>
                    </a:solidFill>
                  </a:rPr>
                  <a:t> will evaluate to -100 all the same. No new association between the red light and </a:t>
                </a:r>
                <a:r>
                  <a:rPr lang="en-SG" dirty="0" err="1">
                    <a:solidFill>
                      <a:schemeClr val="tx1"/>
                    </a:solidFill>
                  </a:rPr>
                  <a:t>headsmacking</a:t>
                </a:r>
                <a:r>
                  <a:rPr lang="en-SG" dirty="0">
                    <a:solidFill>
                      <a:schemeClr val="tx1"/>
                    </a:solidFill>
                  </a:rPr>
                  <a:t> is formed.</a:t>
                </a:r>
              </a:p>
            </p:txBody>
          </p:sp>
        </mc:Choice>
        <mc:Fallback xmlns="">
          <p:sp>
            <p:nvSpPr>
              <p:cNvPr id="7" name="Text Placeholder 9">
                <a:extLst>
                  <a:ext uri="{FF2B5EF4-FFF2-40B4-BE49-F238E27FC236}">
                    <a16:creationId xmlns:a16="http://schemas.microsoft.com/office/drawing/2014/main" id="{3F0F1C1E-754F-6B30-9471-CFDFC6B6A11D}"/>
                  </a:ext>
                </a:extLst>
              </p:cNvPr>
              <p:cNvSpPr txBox="1">
                <a:spLocks noRot="1" noChangeAspect="1" noMove="1" noResize="1" noEditPoints="1" noAdjustHandles="1" noChangeArrowheads="1" noChangeShapeType="1" noTextEdit="1"/>
              </p:cNvSpPr>
              <p:nvPr/>
            </p:nvSpPr>
            <p:spPr>
              <a:xfrm>
                <a:off x="566670" y="3076048"/>
                <a:ext cx="10335296" cy="3466420"/>
              </a:xfrm>
              <a:prstGeom prst="rect">
                <a:avLst/>
              </a:prstGeom>
              <a:blipFill>
                <a:blip r:embed="rId3"/>
                <a:stretch>
                  <a:fillRect l="-4130" t="-16725"/>
                </a:stretch>
              </a:blipFill>
            </p:spPr>
            <p:txBody>
              <a:bodyPr/>
              <a:lstStyle/>
              <a:p>
                <a:r>
                  <a:rPr lang="en-SG">
                    <a:noFill/>
                  </a:rPr>
                  <a:t> </a:t>
                </a:r>
              </a:p>
            </p:txBody>
          </p:sp>
        </mc:Fallback>
      </mc:AlternateContent>
    </p:spTree>
    <p:extLst>
      <p:ext uri="{BB962C8B-B14F-4D97-AF65-F5344CB8AC3E}">
        <p14:creationId xmlns:p14="http://schemas.microsoft.com/office/powerpoint/2010/main" val="14225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40FB3F-AC71-DA09-6AA7-9493C4709100}"/>
              </a:ext>
            </a:extLst>
          </p:cNvPr>
          <p:cNvSpPr>
            <a:spLocks noGrp="1"/>
          </p:cNvSpPr>
          <p:nvPr>
            <p:ph type="sldNum" sz="quarter" idx="10"/>
          </p:nvPr>
        </p:nvSpPr>
        <p:spPr/>
        <p:txBody>
          <a:bodyPr/>
          <a:lstStyle/>
          <a:p>
            <a:fld id="{9DCA2AE0-AC67-4293-AD17-2D96805A8B45}" type="slidenum">
              <a:rPr lang="en-SG" smtClean="0"/>
              <a:pPr/>
              <a:t>11</a:t>
            </a:fld>
            <a:endParaRPr lang="en-SG"/>
          </a:p>
        </p:txBody>
      </p:sp>
      <p:sp>
        <p:nvSpPr>
          <p:cNvPr id="3" name="Text Placeholder 3">
            <a:extLst>
              <a:ext uri="{FF2B5EF4-FFF2-40B4-BE49-F238E27FC236}">
                <a16:creationId xmlns:a16="http://schemas.microsoft.com/office/drawing/2014/main" id="{56CA2BE0-373D-5D68-F4E2-DC813EE7E2AF}"/>
              </a:ext>
            </a:extLst>
          </p:cNvPr>
          <p:cNvSpPr txBox="1">
            <a:spLocks/>
          </p:cNvSpPr>
          <p:nvPr/>
        </p:nvSpPr>
        <p:spPr>
          <a:xfrm>
            <a:off x="296214" y="753593"/>
            <a:ext cx="11043633" cy="849826"/>
          </a:xfrm>
          <a:prstGeom prst="rect">
            <a:avLst/>
          </a:prstGeom>
        </p:spPr>
        <p:txBody>
          <a:bodyPr/>
          <a:lstStyle>
            <a:lvl1pPr marL="0" indent="0" algn="l" defTabSz="914400" rtl="0" eaLnBrk="1" latinLnBrk="0" hangingPunct="1">
              <a:lnSpc>
                <a:spcPct val="90000"/>
              </a:lnSpc>
              <a:spcBef>
                <a:spcPts val="1000"/>
              </a:spcBef>
              <a:buFont typeface="Arial"/>
              <a:buNone/>
              <a:defRPr sz="2200" kern="1200">
                <a:solidFill>
                  <a:schemeClr val="bg1"/>
                </a:solidFill>
                <a:latin typeface="Arial Narrow" charset="0"/>
                <a:ea typeface="Arial Narrow" charset="0"/>
                <a:cs typeface="Arial Narrow"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SG" sz="4000" b="1" dirty="0">
                <a:solidFill>
                  <a:schemeClr val="tx1"/>
                </a:solidFill>
              </a:rPr>
              <a:t>The Q-Learning model</a:t>
            </a:r>
          </a:p>
        </p:txBody>
      </p:sp>
      <p:sp>
        <p:nvSpPr>
          <p:cNvPr id="4" name="Text Placeholder 9">
            <a:extLst>
              <a:ext uri="{FF2B5EF4-FFF2-40B4-BE49-F238E27FC236}">
                <a16:creationId xmlns:a16="http://schemas.microsoft.com/office/drawing/2014/main" id="{2C5A8FFA-D7F7-CDDE-1BF0-AB9FEFBBFD07}"/>
              </a:ext>
            </a:extLst>
          </p:cNvPr>
          <p:cNvSpPr txBox="1">
            <a:spLocks/>
          </p:cNvSpPr>
          <p:nvPr/>
        </p:nvSpPr>
        <p:spPr>
          <a:xfrm>
            <a:off x="928352" y="1841514"/>
            <a:ext cx="10335296" cy="1344625"/>
          </a:xfrm>
          <a:prstGeom prst="rect">
            <a:avLst/>
          </a:prstGeom>
        </p:spPr>
        <p:txBody>
          <a:bodyPr/>
          <a:lstStyle>
            <a:lvl1pPr marL="0" indent="0" algn="l" defTabSz="914400" rtl="0" eaLnBrk="1" latinLnBrk="0" hangingPunct="1">
              <a:lnSpc>
                <a:spcPct val="90000"/>
              </a:lnSpc>
              <a:spcBef>
                <a:spcPts val="1000"/>
              </a:spcBef>
              <a:buFont typeface="Arial"/>
              <a:buNone/>
              <a:defRPr sz="2200" kern="1200">
                <a:solidFill>
                  <a:schemeClr val="bg1"/>
                </a:solidFill>
                <a:latin typeface="Arial Narrow" charset="0"/>
                <a:ea typeface="Arial Narrow" charset="0"/>
                <a:cs typeface="Arial Narrow"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r>
              <a:rPr lang="fr-FR" b="0" i="1" dirty="0">
                <a:solidFill>
                  <a:schemeClr val="tx1"/>
                </a:solidFill>
                <a:effectLst/>
                <a:highlight>
                  <a:srgbClr val="FFFFFF"/>
                </a:highlight>
                <a:latin typeface="Times New Roman" panose="02020603050405020304" pitchFamily="18" charset="0"/>
              </a:rPr>
              <a:t>Q</a:t>
            </a:r>
            <a:r>
              <a:rPr lang="fr-FR" b="0" i="0" dirty="0">
                <a:solidFill>
                  <a:schemeClr val="tx1"/>
                </a:solidFill>
                <a:effectLst/>
                <a:highlight>
                  <a:srgbClr val="FFFFFF"/>
                </a:highlight>
                <a:latin typeface="Times New Roman" panose="02020603050405020304" pitchFamily="18" charset="0"/>
              </a:rPr>
              <a:t>(</a:t>
            </a:r>
            <a:r>
              <a:rPr lang="fr-FR" b="0" i="1" dirty="0">
                <a:solidFill>
                  <a:schemeClr val="tx1"/>
                </a:solidFill>
                <a:effectLst/>
                <a:highlight>
                  <a:srgbClr val="FFFFFF"/>
                </a:highlight>
                <a:latin typeface="Times New Roman" panose="02020603050405020304" pitchFamily="18" charset="0"/>
              </a:rPr>
              <a:t>A</a:t>
            </a:r>
            <a:r>
              <a:rPr lang="fr-FR" b="0" i="0" dirty="0">
                <a:solidFill>
                  <a:schemeClr val="tx1"/>
                </a:solidFill>
                <a:effectLst/>
                <a:highlight>
                  <a:srgbClr val="FFFFFF"/>
                </a:highlight>
                <a:latin typeface="Times New Roman" panose="02020603050405020304" pitchFamily="18" charset="0"/>
              </a:rPr>
              <a:t>)</a:t>
            </a:r>
            <a:r>
              <a:rPr lang="fr-FR" b="0" i="1" baseline="-25000" dirty="0">
                <a:solidFill>
                  <a:schemeClr val="tx1"/>
                </a:solidFill>
                <a:effectLst/>
                <a:highlight>
                  <a:srgbClr val="FFFFFF"/>
                </a:highlight>
                <a:latin typeface="Times New Roman" panose="02020603050405020304" pitchFamily="18" charset="0"/>
              </a:rPr>
              <a:t>t</a:t>
            </a:r>
            <a:r>
              <a:rPr lang="fr-FR" b="0" i="0" baseline="-25000" dirty="0">
                <a:solidFill>
                  <a:schemeClr val="tx1"/>
                </a:solidFill>
                <a:effectLst/>
                <a:highlight>
                  <a:srgbClr val="FFFFFF"/>
                </a:highlight>
                <a:latin typeface="Times New Roman" panose="02020603050405020304" pitchFamily="18" charset="0"/>
              </a:rPr>
              <a:t>+1 </a:t>
            </a:r>
            <a:r>
              <a:rPr lang="fr-FR" b="0" i="0" dirty="0">
                <a:solidFill>
                  <a:schemeClr val="tx1"/>
                </a:solidFill>
                <a:effectLst/>
                <a:highlight>
                  <a:srgbClr val="FFFFFF"/>
                </a:highlight>
                <a:latin typeface="Times New Roman" panose="02020603050405020304" pitchFamily="18" charset="0"/>
              </a:rPr>
              <a:t>= </a:t>
            </a:r>
            <a:r>
              <a:rPr lang="fr-FR" b="0" i="1" dirty="0">
                <a:solidFill>
                  <a:schemeClr val="tx1"/>
                </a:solidFill>
                <a:effectLst/>
                <a:highlight>
                  <a:srgbClr val="FFFFFF"/>
                </a:highlight>
                <a:latin typeface="Times New Roman" panose="02020603050405020304" pitchFamily="18" charset="0"/>
              </a:rPr>
              <a:t>Q</a:t>
            </a:r>
            <a:r>
              <a:rPr lang="fr-FR" b="0" i="0" dirty="0">
                <a:solidFill>
                  <a:schemeClr val="tx1"/>
                </a:solidFill>
                <a:effectLst/>
                <a:highlight>
                  <a:srgbClr val="FFFFFF"/>
                </a:highlight>
                <a:latin typeface="Times New Roman" panose="02020603050405020304" pitchFamily="18" charset="0"/>
              </a:rPr>
              <a:t>(</a:t>
            </a:r>
            <a:r>
              <a:rPr lang="fr-FR" b="0" i="1" dirty="0">
                <a:solidFill>
                  <a:schemeClr val="tx1"/>
                </a:solidFill>
                <a:effectLst/>
                <a:highlight>
                  <a:srgbClr val="FFFFFF"/>
                </a:highlight>
                <a:latin typeface="Times New Roman" panose="02020603050405020304" pitchFamily="18" charset="0"/>
              </a:rPr>
              <a:t>A</a:t>
            </a:r>
            <a:r>
              <a:rPr lang="fr-FR" b="0" i="0" dirty="0">
                <a:solidFill>
                  <a:schemeClr val="tx1"/>
                </a:solidFill>
                <a:effectLst/>
                <a:highlight>
                  <a:srgbClr val="FFFFFF"/>
                </a:highlight>
                <a:latin typeface="Times New Roman" panose="02020603050405020304" pitchFamily="18" charset="0"/>
              </a:rPr>
              <a:t>)</a:t>
            </a:r>
            <a:r>
              <a:rPr lang="fr-FR" b="0" i="1" baseline="-25000" dirty="0">
                <a:solidFill>
                  <a:schemeClr val="tx1"/>
                </a:solidFill>
                <a:effectLst/>
                <a:highlight>
                  <a:srgbClr val="FFFFFF"/>
                </a:highlight>
                <a:latin typeface="Times New Roman" panose="02020603050405020304" pitchFamily="18" charset="0"/>
              </a:rPr>
              <a:t>t </a:t>
            </a:r>
            <a:r>
              <a:rPr lang="fr-FR" b="0" i="0" dirty="0">
                <a:solidFill>
                  <a:schemeClr val="tx1"/>
                </a:solidFill>
                <a:effectLst/>
                <a:highlight>
                  <a:srgbClr val="FFFFFF"/>
                </a:highlight>
                <a:latin typeface="Times New Roman" panose="02020603050405020304" pitchFamily="18" charset="0"/>
              </a:rPr>
              <a:t>+ </a:t>
            </a:r>
            <a:r>
              <a:rPr lang="fr-FR" b="0" i="1" dirty="0">
                <a:solidFill>
                  <a:schemeClr val="tx1"/>
                </a:solidFill>
                <a:effectLst/>
                <a:highlight>
                  <a:srgbClr val="FFFFFF"/>
                </a:highlight>
                <a:latin typeface="Times New Roman" panose="02020603050405020304" pitchFamily="18" charset="0"/>
              </a:rPr>
              <a:t>η</a:t>
            </a:r>
            <a:r>
              <a:rPr lang="fr-FR" b="0" i="0" dirty="0">
                <a:solidFill>
                  <a:schemeClr val="tx1"/>
                </a:solidFill>
                <a:effectLst/>
                <a:highlight>
                  <a:srgbClr val="FFFFFF"/>
                </a:highlight>
                <a:latin typeface="Times New Roman" panose="02020603050405020304" pitchFamily="18" charset="0"/>
              </a:rPr>
              <a:t>(</a:t>
            </a:r>
            <a:r>
              <a:rPr lang="fr-FR" b="0" i="1" dirty="0">
                <a:solidFill>
                  <a:schemeClr val="tx1"/>
                </a:solidFill>
                <a:effectLst/>
                <a:highlight>
                  <a:srgbClr val="FFFFFF"/>
                </a:highlight>
                <a:latin typeface="Times New Roman" panose="02020603050405020304" pitchFamily="18" charset="0"/>
              </a:rPr>
              <a:t>R</a:t>
            </a:r>
            <a:r>
              <a:rPr lang="fr-FR" b="0" i="0" dirty="0">
                <a:solidFill>
                  <a:schemeClr val="tx1"/>
                </a:solidFill>
                <a:effectLst/>
                <a:highlight>
                  <a:srgbClr val="FFFFFF"/>
                </a:highlight>
                <a:latin typeface="Times New Roman" panose="02020603050405020304" pitchFamily="18" charset="0"/>
              </a:rPr>
              <a:t>−</a:t>
            </a:r>
            <a:r>
              <a:rPr lang="fr-FR" b="0" i="1" dirty="0">
                <a:solidFill>
                  <a:schemeClr val="tx1"/>
                </a:solidFill>
                <a:effectLst/>
                <a:highlight>
                  <a:srgbClr val="FFFFFF"/>
                </a:highlight>
                <a:latin typeface="Times New Roman" panose="02020603050405020304" pitchFamily="18" charset="0"/>
              </a:rPr>
              <a:t>Q</a:t>
            </a:r>
            <a:r>
              <a:rPr lang="fr-FR" b="0" i="0" dirty="0">
                <a:solidFill>
                  <a:schemeClr val="tx1"/>
                </a:solidFill>
                <a:effectLst/>
                <a:highlight>
                  <a:srgbClr val="FFFFFF"/>
                </a:highlight>
                <a:latin typeface="Times New Roman" panose="02020603050405020304" pitchFamily="18" charset="0"/>
              </a:rPr>
              <a:t>(</a:t>
            </a:r>
            <a:r>
              <a:rPr lang="fr-FR" b="0" i="1" dirty="0">
                <a:solidFill>
                  <a:schemeClr val="tx1"/>
                </a:solidFill>
                <a:effectLst/>
                <a:highlight>
                  <a:srgbClr val="FFFFFF"/>
                </a:highlight>
                <a:latin typeface="Times New Roman" panose="02020603050405020304" pitchFamily="18" charset="0"/>
              </a:rPr>
              <a:t>A</a:t>
            </a:r>
            <a:r>
              <a:rPr lang="fr-FR" b="0" i="0" dirty="0">
                <a:solidFill>
                  <a:schemeClr val="tx1"/>
                </a:solidFill>
                <a:effectLst/>
                <a:highlight>
                  <a:srgbClr val="FFFFFF"/>
                </a:highlight>
                <a:latin typeface="Times New Roman" panose="02020603050405020304" pitchFamily="18" charset="0"/>
              </a:rPr>
              <a:t>)</a:t>
            </a:r>
            <a:r>
              <a:rPr lang="fr-FR" b="0" i="1" baseline="-25000" dirty="0">
                <a:solidFill>
                  <a:schemeClr val="tx1"/>
                </a:solidFill>
                <a:effectLst/>
                <a:highlight>
                  <a:srgbClr val="FFFFFF"/>
                </a:highlight>
                <a:latin typeface="Times New Roman" panose="02020603050405020304" pitchFamily="18" charset="0"/>
              </a:rPr>
              <a:t>t</a:t>
            </a:r>
            <a:r>
              <a:rPr lang="fr-FR" b="0" i="0" dirty="0">
                <a:solidFill>
                  <a:schemeClr val="tx1"/>
                </a:solidFill>
                <a:effectLst/>
                <a:highlight>
                  <a:srgbClr val="FFFFFF"/>
                </a:highlight>
                <a:latin typeface="Times New Roman" panose="02020603050405020304" pitchFamily="18" charset="0"/>
              </a:rPr>
              <a:t>)</a:t>
            </a:r>
            <a:endParaRPr lang="en-SG" dirty="0">
              <a:solidFill>
                <a:schemeClr val="tx1"/>
              </a:solidFill>
            </a:endParaRPr>
          </a:p>
        </p:txBody>
      </p:sp>
      <p:sp>
        <p:nvSpPr>
          <p:cNvPr id="7" name="Text Placeholder 9">
            <a:extLst>
              <a:ext uri="{FF2B5EF4-FFF2-40B4-BE49-F238E27FC236}">
                <a16:creationId xmlns:a16="http://schemas.microsoft.com/office/drawing/2014/main" id="{3F0F1C1E-754F-6B30-9471-CFDFC6B6A11D}"/>
              </a:ext>
            </a:extLst>
          </p:cNvPr>
          <p:cNvSpPr txBox="1">
            <a:spLocks/>
          </p:cNvSpPr>
          <p:nvPr/>
        </p:nvSpPr>
        <p:spPr>
          <a:xfrm>
            <a:off x="566670" y="2624906"/>
            <a:ext cx="10335296" cy="1122465"/>
          </a:xfrm>
          <a:prstGeom prst="rect">
            <a:avLst/>
          </a:prstGeom>
        </p:spPr>
        <p:txBody>
          <a:bodyPr/>
          <a:lstStyle>
            <a:lvl1pPr marL="0" indent="0" algn="l" defTabSz="914400" rtl="0" eaLnBrk="1" latinLnBrk="0" hangingPunct="1">
              <a:lnSpc>
                <a:spcPct val="90000"/>
              </a:lnSpc>
              <a:spcBef>
                <a:spcPts val="1000"/>
              </a:spcBef>
              <a:buFont typeface="Arial"/>
              <a:buNone/>
              <a:defRPr sz="2200" kern="1200">
                <a:solidFill>
                  <a:schemeClr val="bg1"/>
                </a:solidFill>
                <a:latin typeface="Arial Narrow" charset="0"/>
                <a:ea typeface="Arial Narrow" charset="0"/>
                <a:cs typeface="Arial Narrow"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SG" dirty="0">
                <a:solidFill>
                  <a:schemeClr val="tx1"/>
                </a:solidFill>
              </a:rPr>
              <a:t>A learning rule derived from the Rescorla-Wagner framework</a:t>
            </a:r>
          </a:p>
          <a:p>
            <a:endParaRPr lang="en-SG" dirty="0">
              <a:solidFill>
                <a:schemeClr val="tx1"/>
              </a:solidFill>
            </a:endParaRPr>
          </a:p>
        </p:txBody>
      </p:sp>
      <p:sp>
        <p:nvSpPr>
          <p:cNvPr id="6" name="Rectangle 2">
            <a:extLst>
              <a:ext uri="{FF2B5EF4-FFF2-40B4-BE49-F238E27FC236}">
                <a16:creationId xmlns:a16="http://schemas.microsoft.com/office/drawing/2014/main" id="{EE94E1C6-4AF9-3AD5-F621-85E37407D1A2}"/>
              </a:ext>
            </a:extLst>
          </p:cNvPr>
          <p:cNvSpPr>
            <a:spLocks noChangeArrowheads="1"/>
          </p:cNvSpPr>
          <p:nvPr/>
        </p:nvSpPr>
        <p:spPr bwMode="auto">
          <a:xfrm>
            <a:off x="637504" y="3329505"/>
            <a:ext cx="9994005" cy="32316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n-lt"/>
                <a:cs typeface="Open Sans" panose="020B0606030504020204" pitchFamily="34" charset="0"/>
              </a:rPr>
              <a:t>where:</a:t>
            </a:r>
            <a:endParaRPr kumimoji="0" lang="en-US" altLang="en-US" sz="800" b="0" i="0" u="none" strike="noStrike" cap="none" normalizeH="0" baseline="0" dirty="0">
              <a:ln>
                <a:noFill/>
              </a:ln>
              <a:solidFill>
                <a:schemeClr val="tx1"/>
              </a:solidFill>
              <a:effectLst/>
              <a:latin typeface="+mn-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mn-lt"/>
                <a:cs typeface="Open Sans" panose="020B0606030504020204" pitchFamily="34" charset="0"/>
              </a:rPr>
              <a:t>𝑄(𝐴)</a:t>
            </a:r>
            <a:r>
              <a:rPr kumimoji="0" lang="en-US" altLang="en-US" sz="1600" b="0" i="0" u="none" strike="noStrike" cap="none" normalizeH="0" baseline="-25000" dirty="0">
                <a:ln>
                  <a:noFill/>
                </a:ln>
                <a:solidFill>
                  <a:schemeClr val="tx1"/>
                </a:solidFill>
                <a:effectLst/>
                <a:latin typeface="+mn-lt"/>
                <a:cs typeface="Open Sans" panose="020B0606030504020204" pitchFamily="34" charset="0"/>
              </a:rPr>
              <a:t>𝑡+1 </a:t>
            </a:r>
            <a:r>
              <a:rPr kumimoji="0" lang="en-US" altLang="en-US" sz="1600" b="0" i="0" u="none" strike="noStrike" cap="none" normalizeH="0" baseline="0" dirty="0">
                <a:ln>
                  <a:noFill/>
                </a:ln>
                <a:solidFill>
                  <a:schemeClr val="tx1"/>
                </a:solidFill>
                <a:effectLst/>
                <a:latin typeface="+mn-lt"/>
                <a:cs typeface="Open Sans" panose="020B0606030504020204" pitchFamily="34" charset="0"/>
              </a:rPr>
              <a:t>is the expected value of choosing </a:t>
            </a:r>
            <a:r>
              <a:rPr kumimoji="0" lang="en-US" altLang="en-US" sz="1600" b="0" i="1" u="none" strike="noStrike" cap="none" normalizeH="0" baseline="0" dirty="0">
                <a:ln>
                  <a:noFill/>
                </a:ln>
                <a:solidFill>
                  <a:schemeClr val="tx1"/>
                </a:solidFill>
                <a:effectLst/>
                <a:latin typeface="+mn-lt"/>
                <a:cs typeface="Open Sans" panose="020B0606030504020204" pitchFamily="34" charset="0"/>
              </a:rPr>
              <a:t>A</a:t>
            </a:r>
            <a:r>
              <a:rPr kumimoji="0" lang="en-US" altLang="en-US" sz="1600" b="0" i="0" u="none" strike="noStrike" cap="none" normalizeH="0" baseline="0" dirty="0">
                <a:ln>
                  <a:noFill/>
                </a:ln>
                <a:solidFill>
                  <a:schemeClr val="tx1"/>
                </a:solidFill>
                <a:effectLst/>
                <a:latin typeface="+mn-lt"/>
                <a:cs typeface="Open Sans" panose="020B0606030504020204" pitchFamily="34" charset="0"/>
              </a:rPr>
              <a:t> on the next trial</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mn-lt"/>
                <a:cs typeface="Open Sans" panose="020B0606030504020204" pitchFamily="34" charset="0"/>
              </a:rPr>
              <a:t>𝑄(𝐴)</a:t>
            </a:r>
            <a:r>
              <a:rPr kumimoji="0" lang="en-US" altLang="en-US" sz="1600" b="0" i="0" u="none" strike="noStrike" cap="none" normalizeH="0" baseline="-25000" dirty="0">
                <a:ln>
                  <a:noFill/>
                </a:ln>
                <a:solidFill>
                  <a:schemeClr val="tx1"/>
                </a:solidFill>
                <a:effectLst/>
                <a:latin typeface="+mn-lt"/>
                <a:cs typeface="Open Sans" panose="020B0606030504020204" pitchFamily="34" charset="0"/>
              </a:rPr>
              <a:t>𝑡</a:t>
            </a:r>
            <a:r>
              <a:rPr kumimoji="0" lang="en-US" altLang="en-US" sz="1600" b="0" i="0" u="none" strike="noStrike" cap="none" normalizeH="0" baseline="0" dirty="0">
                <a:ln>
                  <a:noFill/>
                </a:ln>
                <a:solidFill>
                  <a:schemeClr val="tx1"/>
                </a:solidFill>
                <a:effectLst/>
                <a:latin typeface="+mn-lt"/>
                <a:cs typeface="Open Sans" panose="020B0606030504020204" pitchFamily="34" charset="0"/>
              </a:rPr>
              <a:t> is the expected value of choosing </a:t>
            </a:r>
            <a:r>
              <a:rPr kumimoji="0" lang="en-US" altLang="en-US" sz="1600" b="0" i="1" u="none" strike="noStrike" cap="none" normalizeH="0" baseline="0" dirty="0">
                <a:ln>
                  <a:noFill/>
                </a:ln>
                <a:solidFill>
                  <a:schemeClr val="tx1"/>
                </a:solidFill>
                <a:effectLst/>
                <a:latin typeface="+mn-lt"/>
                <a:cs typeface="Open Sans" panose="020B0606030504020204" pitchFamily="34" charset="0"/>
              </a:rPr>
              <a:t>A</a:t>
            </a:r>
            <a:r>
              <a:rPr kumimoji="0" lang="en-US" altLang="en-US" sz="1600" b="0" i="0" u="none" strike="noStrike" cap="none" normalizeH="0" baseline="0" dirty="0">
                <a:ln>
                  <a:noFill/>
                </a:ln>
                <a:solidFill>
                  <a:schemeClr val="tx1"/>
                </a:solidFill>
                <a:effectLst/>
                <a:latin typeface="+mn-lt"/>
                <a:cs typeface="Open Sans" panose="020B0606030504020204" pitchFamily="34" charset="0"/>
              </a:rPr>
              <a:t> on the current trial </a:t>
            </a:r>
            <a:r>
              <a:rPr kumimoji="0" lang="en-US" altLang="en-US" b="0" i="0" u="none" strike="noStrike" cap="none" normalizeH="0" baseline="0" dirty="0">
                <a:ln>
                  <a:noFill/>
                </a:ln>
                <a:solidFill>
                  <a:schemeClr val="tx1"/>
                </a:solidFill>
                <a:effectLst/>
                <a:latin typeface="+mn-lt"/>
                <a:ea typeface="MathJax_Math-italic"/>
                <a:cs typeface="Open Sans" panose="020B0606030504020204" pitchFamily="34" charset="0"/>
              </a:rPr>
              <a:t>t</a:t>
            </a:r>
            <a:r>
              <a:rPr kumimoji="0" lang="en-US" altLang="en-US" sz="1600" b="0" i="0" u="none" strike="noStrike" cap="none" normalizeH="0" baseline="0" dirty="0">
                <a:ln>
                  <a:noFill/>
                </a:ln>
                <a:solidFill>
                  <a:schemeClr val="tx1"/>
                </a:solidFill>
                <a:effectLst/>
                <a:latin typeface="+mn-lt"/>
                <a:cs typeface="Open Sans" panose="020B0606030504020204" pitchFamily="34" charset="0"/>
              </a:rPr>
              <a:t>𝑡</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mn-lt"/>
                <a:cs typeface="Open Sans" panose="020B0606030504020204" pitchFamily="34" charset="0"/>
              </a:rPr>
              <a:t>𝑅 is the amount received (i.e., feedback) on current trial </a:t>
            </a:r>
            <a:r>
              <a:rPr kumimoji="0" lang="en-US" altLang="en-US" b="0" i="0" u="none" strike="noStrike" cap="none" normalizeH="0" baseline="0" dirty="0">
                <a:ln>
                  <a:noFill/>
                </a:ln>
                <a:solidFill>
                  <a:schemeClr val="tx1"/>
                </a:solidFill>
                <a:effectLst/>
                <a:latin typeface="+mn-lt"/>
                <a:ea typeface="MathJax_Math-italic"/>
                <a:cs typeface="Open Sans" panose="020B0606030504020204" pitchFamily="34" charset="0"/>
              </a:rPr>
              <a:t>t</a:t>
            </a:r>
            <a:r>
              <a:rPr kumimoji="0" lang="en-US" altLang="en-US" sz="1600" b="0" i="0" u="none" strike="noStrike" cap="none" normalizeH="0" baseline="0" dirty="0">
                <a:ln>
                  <a:noFill/>
                </a:ln>
                <a:solidFill>
                  <a:schemeClr val="tx1"/>
                </a:solidFill>
                <a:effectLst/>
                <a:latin typeface="+mn-lt"/>
                <a:cs typeface="Open Sans" panose="020B0606030504020204" pitchFamily="34" charset="0"/>
              </a:rPr>
              <a:t>𝑡, which would mean:</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mn-lt"/>
                <a:cs typeface="Open Sans" panose="020B0606030504020204" pitchFamily="34" charset="0"/>
              </a:rPr>
              <a:t>The term 𝑅−𝑄(𝐴)</a:t>
            </a:r>
            <a:r>
              <a:rPr kumimoji="0" lang="en-US" altLang="en-US" sz="1600" b="0" i="0" u="none" strike="noStrike" cap="none" normalizeH="0" baseline="-25000" dirty="0">
                <a:ln>
                  <a:noFill/>
                </a:ln>
                <a:solidFill>
                  <a:schemeClr val="tx1"/>
                </a:solidFill>
                <a:effectLst/>
                <a:latin typeface="+mn-lt"/>
                <a:cs typeface="Open Sans" panose="020B0606030504020204" pitchFamily="34" charset="0"/>
              </a:rPr>
              <a:t>𝑡</a:t>
            </a:r>
            <a:r>
              <a:rPr lang="en-US" altLang="en-US" sz="1600" dirty="0">
                <a:latin typeface="+mn-lt"/>
                <a:cs typeface="Open Sans" panose="020B0606030504020204" pitchFamily="34" charset="0"/>
              </a:rPr>
              <a:t> </a:t>
            </a:r>
            <a:r>
              <a:rPr kumimoji="0" lang="en-US" altLang="en-US" sz="1600" b="0" i="0" u="none" strike="noStrike" cap="none" normalizeH="0" baseline="0" dirty="0">
                <a:ln>
                  <a:noFill/>
                </a:ln>
                <a:solidFill>
                  <a:schemeClr val="tx1"/>
                </a:solidFill>
                <a:effectLst/>
                <a:latin typeface="+mn-lt"/>
                <a:cs typeface="Open Sans" panose="020B0606030504020204" pitchFamily="34" charset="0"/>
              </a:rPr>
              <a:t>is the </a:t>
            </a:r>
            <a:r>
              <a:rPr kumimoji="0" lang="en-US" altLang="en-US" sz="1600" b="0" i="1" u="none" strike="noStrike" cap="none" normalizeH="0" baseline="0" dirty="0">
                <a:ln>
                  <a:noFill/>
                </a:ln>
                <a:solidFill>
                  <a:schemeClr val="tx1"/>
                </a:solidFill>
                <a:effectLst/>
                <a:latin typeface="+mn-lt"/>
                <a:cs typeface="Open Sans" panose="020B0606030504020204" pitchFamily="34" charset="0"/>
              </a:rPr>
              <a:t>reward prediction error</a:t>
            </a:r>
            <a:r>
              <a:rPr kumimoji="0" lang="en-US" altLang="en-US" sz="1600" b="0" i="0" u="none" strike="noStrike" cap="none" normalizeH="0" baseline="0" dirty="0">
                <a:ln>
                  <a:noFill/>
                </a:ln>
                <a:solidFill>
                  <a:schemeClr val="tx1"/>
                </a:solidFill>
                <a:effectLst/>
                <a:latin typeface="+mn-lt"/>
                <a:cs typeface="Open Sans" panose="020B0606030504020204" pitchFamily="34" charset="0"/>
              </a:rPr>
              <a:t> i.e., the difference between what was expected and the actual 𝑅 received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mn-lt"/>
                <a:cs typeface="Open Sans" panose="020B0606030504020204" pitchFamily="34" charset="0"/>
              </a:rPr>
              <a:t>𝜂 is the </a:t>
            </a:r>
            <a:r>
              <a:rPr kumimoji="0" lang="en-US" altLang="en-US" sz="1600" b="0" i="1" u="none" strike="noStrike" cap="none" normalizeH="0" baseline="0" dirty="0">
                <a:ln>
                  <a:noFill/>
                </a:ln>
                <a:solidFill>
                  <a:schemeClr val="tx1"/>
                </a:solidFill>
                <a:effectLst/>
                <a:latin typeface="+mn-lt"/>
                <a:cs typeface="Open Sans" panose="020B0606030504020204" pitchFamily="34" charset="0"/>
              </a:rPr>
              <a:t>learning rate</a:t>
            </a:r>
            <a:r>
              <a:rPr kumimoji="0" lang="en-US" altLang="en-US" sz="1600" b="0" i="0" u="none" strike="noStrike" cap="none" normalizeH="0" baseline="0" dirty="0">
                <a:ln>
                  <a:noFill/>
                </a:ln>
                <a:solidFill>
                  <a:schemeClr val="tx1"/>
                </a:solidFill>
                <a:effectLst/>
                <a:latin typeface="+mn-lt"/>
                <a:cs typeface="Open Sans" panose="020B0606030504020204" pitchFamily="34" charset="0"/>
              </a:rPr>
              <a:t> of the participant, ranging 0 - 1.</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mn-lt"/>
                <a:cs typeface="Open Sans" panose="020B0606030504020204" pitchFamily="34" charset="0"/>
              </a:rPr>
              <a:t>This captures the extent to which participants </a:t>
            </a:r>
            <a:r>
              <a:rPr kumimoji="0" lang="en-US" altLang="en-US" sz="1600" b="0" i="1" u="none" strike="noStrike" cap="none" normalizeH="0" baseline="0" dirty="0">
                <a:ln>
                  <a:noFill/>
                </a:ln>
                <a:solidFill>
                  <a:schemeClr val="tx1"/>
                </a:solidFill>
                <a:effectLst/>
                <a:latin typeface="+mn-lt"/>
                <a:cs typeface="Open Sans" panose="020B0606030504020204" pitchFamily="34" charset="0"/>
              </a:rPr>
              <a:t>integrates the feedback</a:t>
            </a:r>
            <a:r>
              <a:rPr kumimoji="0" lang="en-US" altLang="en-US" sz="1600" b="0" i="0" u="none" strike="noStrike" cap="none" normalizeH="0" baseline="0" dirty="0">
                <a:ln>
                  <a:noFill/>
                </a:ln>
                <a:solidFill>
                  <a:schemeClr val="tx1"/>
                </a:solidFill>
                <a:effectLst/>
                <a:latin typeface="+mn-lt"/>
                <a:cs typeface="Open Sans" panose="020B0606030504020204" pitchFamily="34" charset="0"/>
              </a:rPr>
              <a:t> received on the current trial. If 𝜂 is very close to 1, then the participant is allocating a lot of importance to the feedback on trial 𝑡. In other words, they are more sensitive to, and hence learns quickly from feedback. If it’s close to 0, the participant hardly takes the feedback into consideration when deciding whether to pick </a:t>
            </a:r>
            <a:r>
              <a:rPr kumimoji="0" lang="en-US" altLang="en-US" sz="1600" b="0" i="1" u="none" strike="noStrike" cap="none" normalizeH="0" baseline="0" dirty="0">
                <a:ln>
                  <a:noFill/>
                </a:ln>
                <a:solidFill>
                  <a:schemeClr val="tx1"/>
                </a:solidFill>
                <a:effectLst/>
                <a:latin typeface="+mn-lt"/>
                <a:cs typeface="Open Sans" panose="020B0606030504020204" pitchFamily="34" charset="0"/>
              </a:rPr>
              <a:t>A</a:t>
            </a:r>
            <a:r>
              <a:rPr kumimoji="0" lang="en-US" altLang="en-US" sz="1600" b="0" i="0" u="none" strike="noStrike" cap="none" normalizeH="0" baseline="0" dirty="0">
                <a:ln>
                  <a:noFill/>
                </a:ln>
                <a:solidFill>
                  <a:schemeClr val="tx1"/>
                </a:solidFill>
                <a:effectLst/>
                <a:latin typeface="+mn-lt"/>
                <a:cs typeface="Open Sans" panose="020B0606030504020204" pitchFamily="34" charset="0"/>
              </a:rPr>
              <a:t> again on the next trial.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537408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40FB3F-AC71-DA09-6AA7-9493C4709100}"/>
              </a:ext>
            </a:extLst>
          </p:cNvPr>
          <p:cNvSpPr>
            <a:spLocks noGrp="1"/>
          </p:cNvSpPr>
          <p:nvPr>
            <p:ph type="sldNum" sz="quarter" idx="10"/>
          </p:nvPr>
        </p:nvSpPr>
        <p:spPr/>
        <p:txBody>
          <a:bodyPr/>
          <a:lstStyle/>
          <a:p>
            <a:fld id="{9DCA2AE0-AC67-4293-AD17-2D96805A8B45}" type="slidenum">
              <a:rPr lang="en-SG" smtClean="0"/>
              <a:pPr/>
              <a:t>12</a:t>
            </a:fld>
            <a:endParaRPr lang="en-SG"/>
          </a:p>
        </p:txBody>
      </p:sp>
      <p:sp>
        <p:nvSpPr>
          <p:cNvPr id="3" name="Text Placeholder 3">
            <a:extLst>
              <a:ext uri="{FF2B5EF4-FFF2-40B4-BE49-F238E27FC236}">
                <a16:creationId xmlns:a16="http://schemas.microsoft.com/office/drawing/2014/main" id="{56CA2BE0-373D-5D68-F4E2-DC813EE7E2AF}"/>
              </a:ext>
            </a:extLst>
          </p:cNvPr>
          <p:cNvSpPr txBox="1">
            <a:spLocks/>
          </p:cNvSpPr>
          <p:nvPr/>
        </p:nvSpPr>
        <p:spPr>
          <a:xfrm>
            <a:off x="296214" y="753593"/>
            <a:ext cx="11043633" cy="849826"/>
          </a:xfrm>
          <a:prstGeom prst="rect">
            <a:avLst/>
          </a:prstGeom>
        </p:spPr>
        <p:txBody>
          <a:bodyPr/>
          <a:lstStyle>
            <a:lvl1pPr marL="0" indent="0" algn="l" defTabSz="914400" rtl="0" eaLnBrk="1" latinLnBrk="0" hangingPunct="1">
              <a:lnSpc>
                <a:spcPct val="90000"/>
              </a:lnSpc>
              <a:spcBef>
                <a:spcPts val="1000"/>
              </a:spcBef>
              <a:buFont typeface="Arial"/>
              <a:buNone/>
              <a:defRPr sz="2200" kern="1200">
                <a:solidFill>
                  <a:schemeClr val="bg1"/>
                </a:solidFill>
                <a:latin typeface="Arial Narrow" charset="0"/>
                <a:ea typeface="Arial Narrow" charset="0"/>
                <a:cs typeface="Arial Narrow"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SG" sz="4000" b="1" dirty="0">
                <a:solidFill>
                  <a:schemeClr val="tx1"/>
                </a:solidFill>
              </a:rPr>
              <a:t>The Q-Learning model</a:t>
            </a:r>
          </a:p>
        </p:txBody>
      </p:sp>
      <p:sp>
        <p:nvSpPr>
          <p:cNvPr id="4" name="Text Placeholder 9">
            <a:extLst>
              <a:ext uri="{FF2B5EF4-FFF2-40B4-BE49-F238E27FC236}">
                <a16:creationId xmlns:a16="http://schemas.microsoft.com/office/drawing/2014/main" id="{2C5A8FFA-D7F7-CDDE-1BF0-AB9FEFBBFD07}"/>
              </a:ext>
            </a:extLst>
          </p:cNvPr>
          <p:cNvSpPr txBox="1">
            <a:spLocks/>
          </p:cNvSpPr>
          <p:nvPr/>
        </p:nvSpPr>
        <p:spPr>
          <a:xfrm>
            <a:off x="928352" y="1841514"/>
            <a:ext cx="10335296" cy="1344625"/>
          </a:xfrm>
          <a:prstGeom prst="rect">
            <a:avLst/>
          </a:prstGeom>
        </p:spPr>
        <p:txBody>
          <a:bodyPr/>
          <a:lstStyle>
            <a:lvl1pPr marL="0" indent="0" algn="l" defTabSz="914400" rtl="0" eaLnBrk="1" latinLnBrk="0" hangingPunct="1">
              <a:lnSpc>
                <a:spcPct val="90000"/>
              </a:lnSpc>
              <a:spcBef>
                <a:spcPts val="1000"/>
              </a:spcBef>
              <a:buFont typeface="Arial"/>
              <a:buNone/>
              <a:defRPr sz="2200" kern="1200">
                <a:solidFill>
                  <a:schemeClr val="bg1"/>
                </a:solidFill>
                <a:latin typeface="Arial Narrow" charset="0"/>
                <a:ea typeface="Arial Narrow" charset="0"/>
                <a:cs typeface="Arial Narrow"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r>
              <a:rPr lang="fr-FR" b="0" i="1" dirty="0">
                <a:solidFill>
                  <a:schemeClr val="tx1"/>
                </a:solidFill>
                <a:effectLst/>
                <a:highlight>
                  <a:srgbClr val="FFFFFF"/>
                </a:highlight>
                <a:latin typeface="Times New Roman" panose="02020603050405020304" pitchFamily="18" charset="0"/>
              </a:rPr>
              <a:t>Q</a:t>
            </a:r>
            <a:r>
              <a:rPr lang="fr-FR" b="0" i="0" dirty="0">
                <a:solidFill>
                  <a:schemeClr val="tx1"/>
                </a:solidFill>
                <a:effectLst/>
                <a:highlight>
                  <a:srgbClr val="FFFFFF"/>
                </a:highlight>
                <a:latin typeface="Times New Roman" panose="02020603050405020304" pitchFamily="18" charset="0"/>
              </a:rPr>
              <a:t>(</a:t>
            </a:r>
            <a:r>
              <a:rPr lang="fr-FR" b="0" i="1" dirty="0">
                <a:solidFill>
                  <a:schemeClr val="tx1"/>
                </a:solidFill>
                <a:effectLst/>
                <a:highlight>
                  <a:srgbClr val="FFFFFF"/>
                </a:highlight>
                <a:latin typeface="Times New Roman" panose="02020603050405020304" pitchFamily="18" charset="0"/>
              </a:rPr>
              <a:t>A</a:t>
            </a:r>
            <a:r>
              <a:rPr lang="fr-FR" b="0" i="0" dirty="0">
                <a:solidFill>
                  <a:schemeClr val="tx1"/>
                </a:solidFill>
                <a:effectLst/>
                <a:highlight>
                  <a:srgbClr val="FFFFFF"/>
                </a:highlight>
                <a:latin typeface="Times New Roman" panose="02020603050405020304" pitchFamily="18" charset="0"/>
              </a:rPr>
              <a:t>)</a:t>
            </a:r>
            <a:r>
              <a:rPr lang="fr-FR" b="0" i="1" baseline="-25000" dirty="0">
                <a:solidFill>
                  <a:schemeClr val="tx1"/>
                </a:solidFill>
                <a:effectLst/>
                <a:highlight>
                  <a:srgbClr val="FFFFFF"/>
                </a:highlight>
                <a:latin typeface="Times New Roman" panose="02020603050405020304" pitchFamily="18" charset="0"/>
              </a:rPr>
              <a:t>t</a:t>
            </a:r>
            <a:r>
              <a:rPr lang="fr-FR" b="0" i="0" baseline="-25000" dirty="0">
                <a:solidFill>
                  <a:schemeClr val="tx1"/>
                </a:solidFill>
                <a:effectLst/>
                <a:highlight>
                  <a:srgbClr val="FFFFFF"/>
                </a:highlight>
                <a:latin typeface="Times New Roman" panose="02020603050405020304" pitchFamily="18" charset="0"/>
              </a:rPr>
              <a:t>+1 </a:t>
            </a:r>
            <a:r>
              <a:rPr lang="fr-FR" b="0" i="0" dirty="0">
                <a:solidFill>
                  <a:schemeClr val="tx1"/>
                </a:solidFill>
                <a:effectLst/>
                <a:highlight>
                  <a:srgbClr val="FFFFFF"/>
                </a:highlight>
                <a:latin typeface="Times New Roman" panose="02020603050405020304" pitchFamily="18" charset="0"/>
              </a:rPr>
              <a:t>= </a:t>
            </a:r>
            <a:r>
              <a:rPr lang="fr-FR" b="0" i="1" dirty="0">
                <a:solidFill>
                  <a:schemeClr val="tx1"/>
                </a:solidFill>
                <a:effectLst/>
                <a:highlight>
                  <a:srgbClr val="FFFFFF"/>
                </a:highlight>
                <a:latin typeface="Times New Roman" panose="02020603050405020304" pitchFamily="18" charset="0"/>
              </a:rPr>
              <a:t>Q</a:t>
            </a:r>
            <a:r>
              <a:rPr lang="fr-FR" b="0" i="0" dirty="0">
                <a:solidFill>
                  <a:schemeClr val="tx1"/>
                </a:solidFill>
                <a:effectLst/>
                <a:highlight>
                  <a:srgbClr val="FFFFFF"/>
                </a:highlight>
                <a:latin typeface="Times New Roman" panose="02020603050405020304" pitchFamily="18" charset="0"/>
              </a:rPr>
              <a:t>(</a:t>
            </a:r>
            <a:r>
              <a:rPr lang="fr-FR" b="0" i="1" dirty="0">
                <a:solidFill>
                  <a:schemeClr val="tx1"/>
                </a:solidFill>
                <a:effectLst/>
                <a:highlight>
                  <a:srgbClr val="FFFFFF"/>
                </a:highlight>
                <a:latin typeface="Times New Roman" panose="02020603050405020304" pitchFamily="18" charset="0"/>
              </a:rPr>
              <a:t>A</a:t>
            </a:r>
            <a:r>
              <a:rPr lang="fr-FR" b="0" i="0" dirty="0">
                <a:solidFill>
                  <a:schemeClr val="tx1"/>
                </a:solidFill>
                <a:effectLst/>
                <a:highlight>
                  <a:srgbClr val="FFFFFF"/>
                </a:highlight>
                <a:latin typeface="Times New Roman" panose="02020603050405020304" pitchFamily="18" charset="0"/>
              </a:rPr>
              <a:t>)</a:t>
            </a:r>
            <a:r>
              <a:rPr lang="fr-FR" b="0" i="1" baseline="-25000" dirty="0">
                <a:solidFill>
                  <a:schemeClr val="tx1"/>
                </a:solidFill>
                <a:effectLst/>
                <a:highlight>
                  <a:srgbClr val="FFFFFF"/>
                </a:highlight>
                <a:latin typeface="Times New Roman" panose="02020603050405020304" pitchFamily="18" charset="0"/>
              </a:rPr>
              <a:t>t </a:t>
            </a:r>
            <a:r>
              <a:rPr lang="fr-FR" b="0" i="0" dirty="0">
                <a:solidFill>
                  <a:schemeClr val="tx1"/>
                </a:solidFill>
                <a:effectLst/>
                <a:highlight>
                  <a:srgbClr val="FFFFFF"/>
                </a:highlight>
                <a:latin typeface="Times New Roman" panose="02020603050405020304" pitchFamily="18" charset="0"/>
              </a:rPr>
              <a:t>+ </a:t>
            </a:r>
            <a:r>
              <a:rPr lang="fr-FR" b="0" i="1" dirty="0">
                <a:solidFill>
                  <a:schemeClr val="tx1"/>
                </a:solidFill>
                <a:effectLst/>
                <a:highlight>
                  <a:srgbClr val="FFFFFF"/>
                </a:highlight>
                <a:latin typeface="Times New Roman" panose="02020603050405020304" pitchFamily="18" charset="0"/>
              </a:rPr>
              <a:t>η</a:t>
            </a:r>
            <a:r>
              <a:rPr lang="fr-FR" b="0" i="0" dirty="0">
                <a:solidFill>
                  <a:schemeClr val="tx1"/>
                </a:solidFill>
                <a:effectLst/>
                <a:highlight>
                  <a:srgbClr val="FFFFFF"/>
                </a:highlight>
                <a:latin typeface="Times New Roman" panose="02020603050405020304" pitchFamily="18" charset="0"/>
              </a:rPr>
              <a:t>(</a:t>
            </a:r>
            <a:r>
              <a:rPr lang="fr-FR" b="0" i="1" dirty="0">
                <a:solidFill>
                  <a:schemeClr val="tx1"/>
                </a:solidFill>
                <a:effectLst/>
                <a:highlight>
                  <a:srgbClr val="FFFFFF"/>
                </a:highlight>
                <a:latin typeface="Times New Roman" panose="02020603050405020304" pitchFamily="18" charset="0"/>
              </a:rPr>
              <a:t>R</a:t>
            </a:r>
            <a:r>
              <a:rPr lang="fr-FR" b="0" i="0" dirty="0">
                <a:solidFill>
                  <a:schemeClr val="tx1"/>
                </a:solidFill>
                <a:effectLst/>
                <a:highlight>
                  <a:srgbClr val="FFFFFF"/>
                </a:highlight>
                <a:latin typeface="Times New Roman" panose="02020603050405020304" pitchFamily="18" charset="0"/>
              </a:rPr>
              <a:t>−</a:t>
            </a:r>
            <a:r>
              <a:rPr lang="fr-FR" b="0" i="1" dirty="0">
                <a:solidFill>
                  <a:schemeClr val="tx1"/>
                </a:solidFill>
                <a:effectLst/>
                <a:highlight>
                  <a:srgbClr val="FFFFFF"/>
                </a:highlight>
                <a:latin typeface="Times New Roman" panose="02020603050405020304" pitchFamily="18" charset="0"/>
              </a:rPr>
              <a:t>Q</a:t>
            </a:r>
            <a:r>
              <a:rPr lang="fr-FR" b="0" i="0" dirty="0">
                <a:solidFill>
                  <a:schemeClr val="tx1"/>
                </a:solidFill>
                <a:effectLst/>
                <a:highlight>
                  <a:srgbClr val="FFFFFF"/>
                </a:highlight>
                <a:latin typeface="Times New Roman" panose="02020603050405020304" pitchFamily="18" charset="0"/>
              </a:rPr>
              <a:t>(</a:t>
            </a:r>
            <a:r>
              <a:rPr lang="fr-FR" b="0" i="1" dirty="0">
                <a:solidFill>
                  <a:schemeClr val="tx1"/>
                </a:solidFill>
                <a:effectLst/>
                <a:highlight>
                  <a:srgbClr val="FFFFFF"/>
                </a:highlight>
                <a:latin typeface="Times New Roman" panose="02020603050405020304" pitchFamily="18" charset="0"/>
              </a:rPr>
              <a:t>A</a:t>
            </a:r>
            <a:r>
              <a:rPr lang="fr-FR" b="0" i="0" dirty="0">
                <a:solidFill>
                  <a:schemeClr val="tx1"/>
                </a:solidFill>
                <a:effectLst/>
                <a:highlight>
                  <a:srgbClr val="FFFFFF"/>
                </a:highlight>
                <a:latin typeface="Times New Roman" panose="02020603050405020304" pitchFamily="18" charset="0"/>
              </a:rPr>
              <a:t>)</a:t>
            </a:r>
            <a:r>
              <a:rPr lang="fr-FR" b="0" i="1" baseline="-25000" dirty="0">
                <a:solidFill>
                  <a:schemeClr val="tx1"/>
                </a:solidFill>
                <a:effectLst/>
                <a:highlight>
                  <a:srgbClr val="FFFFFF"/>
                </a:highlight>
                <a:latin typeface="Times New Roman" panose="02020603050405020304" pitchFamily="18" charset="0"/>
              </a:rPr>
              <a:t>t</a:t>
            </a:r>
            <a:r>
              <a:rPr lang="fr-FR" b="0" i="0" dirty="0">
                <a:solidFill>
                  <a:schemeClr val="tx1"/>
                </a:solidFill>
                <a:effectLst/>
                <a:highlight>
                  <a:srgbClr val="FFFFFF"/>
                </a:highlight>
                <a:latin typeface="Times New Roman" panose="02020603050405020304" pitchFamily="18" charset="0"/>
              </a:rPr>
              <a:t>)</a:t>
            </a:r>
            <a:endParaRPr lang="en-SG" dirty="0">
              <a:solidFill>
                <a:schemeClr val="tx1"/>
              </a:solidFill>
            </a:endParaRPr>
          </a:p>
        </p:txBody>
      </p:sp>
      <p:sp>
        <p:nvSpPr>
          <p:cNvPr id="9" name="Rectangle 3">
            <a:extLst>
              <a:ext uri="{FF2B5EF4-FFF2-40B4-BE49-F238E27FC236}">
                <a16:creationId xmlns:a16="http://schemas.microsoft.com/office/drawing/2014/main" id="{2A790B84-9B01-8215-93CF-BF25CD18CBD0}"/>
              </a:ext>
            </a:extLst>
          </p:cNvPr>
          <p:cNvSpPr>
            <a:spLocks noChangeArrowheads="1"/>
          </p:cNvSpPr>
          <p:nvPr/>
        </p:nvSpPr>
        <p:spPr bwMode="auto">
          <a:xfrm>
            <a:off x="1642057" y="2879079"/>
            <a:ext cx="8886422"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latin typeface="+mj-lt"/>
                <a:cs typeface="Open Sans" panose="020B0606030504020204" pitchFamily="34" charset="0"/>
              </a:rPr>
              <a:t>We assume that the agent will be more likely to pick the action that results in the state with higher reward.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mj-lt"/>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latin typeface="+mj-lt"/>
                <a:cs typeface="Open Sans" panose="020B0606030504020204" pitchFamily="34" charset="0"/>
              </a:rPr>
              <a:t>So, i</a:t>
            </a:r>
            <a:r>
              <a:rPr kumimoji="0" lang="en-US" altLang="en-US" sz="2400" b="0" i="0" u="none" strike="noStrike" cap="none" normalizeH="0" baseline="0" dirty="0">
                <a:ln>
                  <a:noFill/>
                </a:ln>
                <a:solidFill>
                  <a:schemeClr val="tx1"/>
                </a:solidFill>
                <a:effectLst/>
                <a:latin typeface="+mj-lt"/>
                <a:cs typeface="Open Sans" panose="020B0606030504020204" pitchFamily="34" charset="0"/>
              </a:rPr>
              <a:t>f 𝑄(𝐴)</a:t>
            </a:r>
            <a:r>
              <a:rPr kumimoji="0" lang="en-US" altLang="en-US" sz="2400" b="0" i="0" u="none" strike="noStrike" cap="none" normalizeH="0" baseline="-25000" dirty="0">
                <a:ln>
                  <a:noFill/>
                </a:ln>
                <a:solidFill>
                  <a:schemeClr val="tx1"/>
                </a:solidFill>
                <a:effectLst/>
                <a:latin typeface="+mj-lt"/>
                <a:cs typeface="Open Sans" panose="020B0606030504020204" pitchFamily="34" charset="0"/>
              </a:rPr>
              <a:t>𝑡+1</a:t>
            </a:r>
            <a:r>
              <a:rPr kumimoji="0" lang="en-US" altLang="en-US" sz="2400" b="0" i="0" u="none" strike="noStrike" cap="none" normalizeH="0" baseline="0" dirty="0">
                <a:ln>
                  <a:noFill/>
                </a:ln>
                <a:solidFill>
                  <a:schemeClr val="tx1"/>
                </a:solidFill>
                <a:effectLst/>
                <a:latin typeface="+mj-lt"/>
                <a:cs typeface="Open Sans" panose="020B0606030504020204" pitchFamily="34" charset="0"/>
              </a:rPr>
              <a:t>&gt;𝑄(𝐵)</a:t>
            </a:r>
            <a:r>
              <a:rPr kumimoji="0" lang="en-US" altLang="en-US" sz="2400" b="0" i="0" u="none" strike="noStrike" cap="none" normalizeH="0" baseline="-25000" dirty="0">
                <a:ln>
                  <a:noFill/>
                </a:ln>
                <a:solidFill>
                  <a:schemeClr val="tx1"/>
                </a:solidFill>
                <a:effectLst/>
                <a:latin typeface="+mj-lt"/>
                <a:cs typeface="Open Sans" panose="020B0606030504020204" pitchFamily="34" charset="0"/>
              </a:rPr>
              <a:t>𝑡+1</a:t>
            </a:r>
            <a:r>
              <a:rPr kumimoji="0" lang="en-US" altLang="en-US" sz="2400" b="0" i="0" u="none" strike="noStrike" cap="none" normalizeH="0" baseline="0" dirty="0">
                <a:ln>
                  <a:noFill/>
                </a:ln>
                <a:solidFill>
                  <a:schemeClr val="tx1"/>
                </a:solidFill>
                <a:effectLst/>
                <a:latin typeface="+mj-lt"/>
                <a:cs typeface="Open Sans" panose="020B0606030504020204" pitchFamily="34" charset="0"/>
              </a:rPr>
              <a:t>, then the probability of the participant choosing </a:t>
            </a:r>
            <a:r>
              <a:rPr kumimoji="0" lang="en-US" altLang="en-US" sz="2400" b="0" i="1" u="none" strike="noStrike" cap="none" normalizeH="0" baseline="0" dirty="0">
                <a:ln>
                  <a:noFill/>
                </a:ln>
                <a:solidFill>
                  <a:schemeClr val="tx1"/>
                </a:solidFill>
                <a:effectLst/>
                <a:latin typeface="+mj-lt"/>
                <a:cs typeface="Open Sans" panose="020B0606030504020204" pitchFamily="34" charset="0"/>
              </a:rPr>
              <a:t>A</a:t>
            </a:r>
            <a:r>
              <a:rPr kumimoji="0" lang="en-US" altLang="en-US" sz="2400" b="0" i="0" u="none" strike="noStrike" cap="none" normalizeH="0" baseline="0" dirty="0">
                <a:ln>
                  <a:noFill/>
                </a:ln>
                <a:solidFill>
                  <a:schemeClr val="tx1"/>
                </a:solidFill>
                <a:effectLst/>
                <a:latin typeface="+mj-lt"/>
                <a:cs typeface="Open Sans" panose="020B0606030504020204" pitchFamily="34" charset="0"/>
              </a:rPr>
              <a:t> over </a:t>
            </a:r>
            <a:r>
              <a:rPr kumimoji="0" lang="en-US" altLang="en-US" sz="2400" b="0" i="1" u="none" strike="noStrike" cap="none" normalizeH="0" baseline="0" dirty="0">
                <a:ln>
                  <a:noFill/>
                </a:ln>
                <a:solidFill>
                  <a:schemeClr val="tx1"/>
                </a:solidFill>
                <a:effectLst/>
                <a:latin typeface="+mj-lt"/>
                <a:cs typeface="Open Sans" panose="020B0606030504020204" pitchFamily="34" charset="0"/>
              </a:rPr>
              <a:t>B</a:t>
            </a:r>
            <a:r>
              <a:rPr kumimoji="0" lang="en-US" altLang="en-US" sz="2400" b="0" i="0" u="none" strike="noStrike" cap="none" normalizeH="0" baseline="0" dirty="0">
                <a:ln>
                  <a:noFill/>
                </a:ln>
                <a:solidFill>
                  <a:schemeClr val="tx1"/>
                </a:solidFill>
                <a:effectLst/>
                <a:latin typeface="+mj-lt"/>
                <a:cs typeface="Open Sans" panose="020B0606030504020204" pitchFamily="34" charset="0"/>
              </a:rPr>
              <a:t> on trial 𝑡+1 should be higher, i.e., 𝑝𝑟(𝐴)</a:t>
            </a:r>
            <a:r>
              <a:rPr kumimoji="0" lang="en-US" altLang="en-US" sz="2400" b="0" i="0" u="none" strike="noStrike" cap="none" normalizeH="0" baseline="-25000" dirty="0">
                <a:ln>
                  <a:noFill/>
                </a:ln>
                <a:solidFill>
                  <a:schemeClr val="tx1"/>
                </a:solidFill>
                <a:effectLst/>
                <a:latin typeface="+mj-lt"/>
                <a:cs typeface="Open Sans" panose="020B0606030504020204" pitchFamily="34" charset="0"/>
              </a:rPr>
              <a:t>𝑡+1</a:t>
            </a:r>
            <a:r>
              <a:rPr kumimoji="0" lang="en-US" altLang="en-US" sz="2400" b="0" i="0" u="none" strike="noStrike" cap="none" normalizeH="0" baseline="0" dirty="0">
                <a:ln>
                  <a:noFill/>
                </a:ln>
                <a:solidFill>
                  <a:schemeClr val="tx1"/>
                </a:solidFill>
                <a:effectLst/>
                <a:latin typeface="+mj-lt"/>
                <a:cs typeface="Open Sans" panose="020B0606030504020204" pitchFamily="34" charset="0"/>
              </a:rPr>
              <a:t>&gt;𝑝𝑟(𝐵)</a:t>
            </a:r>
            <a:r>
              <a:rPr kumimoji="0" lang="en-US" altLang="en-US" sz="2400" b="0" i="0" u="none" strike="noStrike" cap="none" normalizeH="0" baseline="-25000" dirty="0">
                <a:ln>
                  <a:noFill/>
                </a:ln>
                <a:solidFill>
                  <a:schemeClr val="tx1"/>
                </a:solidFill>
                <a:effectLst/>
                <a:latin typeface="+mj-lt"/>
                <a:cs typeface="Open Sans" panose="020B0606030504020204" pitchFamily="34" charset="0"/>
              </a:rPr>
              <a:t>𝑡+1</a:t>
            </a:r>
            <a:r>
              <a:rPr kumimoji="0" lang="en-US" altLang="en-US" sz="2400" b="0" i="0" u="none" strike="noStrike" cap="none" normalizeH="0" baseline="0" dirty="0">
                <a:ln>
                  <a:noFill/>
                </a:ln>
                <a:solidFill>
                  <a:schemeClr val="tx1"/>
                </a:solidFill>
                <a:effectLst/>
                <a:latin typeface="+mj-lt"/>
                <a:cs typeface="Open Sans" panose="020B0606030504020204" pitchFamily="34" charset="0"/>
              </a:rPr>
              <a:t>.</a:t>
            </a:r>
            <a:r>
              <a:rPr kumimoji="0" lang="en-US" altLang="en-US" sz="1050" b="0" i="0" u="none" strike="noStrike" cap="none" normalizeH="0" baseline="0" dirty="0">
                <a:ln>
                  <a:noFill/>
                </a:ln>
                <a:solidFill>
                  <a:schemeClr val="tx1"/>
                </a:solidFill>
                <a:effectLst/>
                <a:latin typeface="+mj-lt"/>
              </a:rPr>
              <a:t> </a:t>
            </a:r>
            <a:endParaRPr kumimoji="0" lang="en-US" altLang="en-US" sz="36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894430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40FB3F-AC71-DA09-6AA7-9493C4709100}"/>
              </a:ext>
            </a:extLst>
          </p:cNvPr>
          <p:cNvSpPr>
            <a:spLocks noGrp="1"/>
          </p:cNvSpPr>
          <p:nvPr>
            <p:ph type="sldNum" sz="quarter" idx="10"/>
          </p:nvPr>
        </p:nvSpPr>
        <p:spPr/>
        <p:txBody>
          <a:bodyPr/>
          <a:lstStyle/>
          <a:p>
            <a:fld id="{9DCA2AE0-AC67-4293-AD17-2D96805A8B45}" type="slidenum">
              <a:rPr lang="en-SG" smtClean="0"/>
              <a:pPr/>
              <a:t>13</a:t>
            </a:fld>
            <a:endParaRPr lang="en-SG" dirty="0"/>
          </a:p>
        </p:txBody>
      </p:sp>
      <p:sp>
        <p:nvSpPr>
          <p:cNvPr id="3" name="Text Placeholder 3">
            <a:extLst>
              <a:ext uri="{FF2B5EF4-FFF2-40B4-BE49-F238E27FC236}">
                <a16:creationId xmlns:a16="http://schemas.microsoft.com/office/drawing/2014/main" id="{56CA2BE0-373D-5D68-F4E2-DC813EE7E2AF}"/>
              </a:ext>
            </a:extLst>
          </p:cNvPr>
          <p:cNvSpPr txBox="1">
            <a:spLocks/>
          </p:cNvSpPr>
          <p:nvPr/>
        </p:nvSpPr>
        <p:spPr>
          <a:xfrm>
            <a:off x="296214" y="753593"/>
            <a:ext cx="11043633" cy="849826"/>
          </a:xfrm>
          <a:prstGeom prst="rect">
            <a:avLst/>
          </a:prstGeom>
        </p:spPr>
        <p:txBody>
          <a:bodyPr/>
          <a:lstStyle>
            <a:lvl1pPr marL="0" indent="0" algn="l" defTabSz="914400" rtl="0" eaLnBrk="1" latinLnBrk="0" hangingPunct="1">
              <a:lnSpc>
                <a:spcPct val="90000"/>
              </a:lnSpc>
              <a:spcBef>
                <a:spcPts val="1000"/>
              </a:spcBef>
              <a:buFont typeface="Arial"/>
              <a:buNone/>
              <a:defRPr sz="2200" kern="1200">
                <a:solidFill>
                  <a:schemeClr val="bg1"/>
                </a:solidFill>
                <a:latin typeface="Arial Narrow" charset="0"/>
                <a:ea typeface="Arial Narrow" charset="0"/>
                <a:cs typeface="Arial Narrow"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SG" sz="4000" b="1" dirty="0">
                <a:solidFill>
                  <a:schemeClr val="tx1"/>
                </a:solidFill>
              </a:rPr>
              <a:t>The Q-Learning model</a:t>
            </a:r>
          </a:p>
        </p:txBody>
      </p:sp>
      <p:sp>
        <p:nvSpPr>
          <p:cNvPr id="9" name="Rectangle 3">
            <a:extLst>
              <a:ext uri="{FF2B5EF4-FFF2-40B4-BE49-F238E27FC236}">
                <a16:creationId xmlns:a16="http://schemas.microsoft.com/office/drawing/2014/main" id="{2A790B84-9B01-8215-93CF-BF25CD18CBD0}"/>
              </a:ext>
            </a:extLst>
          </p:cNvPr>
          <p:cNvSpPr>
            <a:spLocks noChangeArrowheads="1"/>
          </p:cNvSpPr>
          <p:nvPr/>
        </p:nvSpPr>
        <p:spPr bwMode="auto">
          <a:xfrm>
            <a:off x="1642057" y="2015412"/>
            <a:ext cx="8886422"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dirty="0">
                <a:latin typeface="+mj-lt"/>
                <a:cs typeface="Open Sans" panose="020B0606030504020204" pitchFamily="34" charset="0"/>
              </a:rPr>
              <a:t>We can calculate </a:t>
            </a:r>
            <a:r>
              <a:rPr lang="en-US" altLang="en-US" i="1" dirty="0">
                <a:latin typeface="+mj-lt"/>
                <a:cs typeface="Open Sans" panose="020B0606030504020204" pitchFamily="34" charset="0"/>
              </a:rPr>
              <a:t>pr(A)</a:t>
            </a:r>
            <a:r>
              <a:rPr lang="en-US" altLang="en-US" dirty="0">
                <a:latin typeface="+mj-lt"/>
                <a:cs typeface="Open Sans" panose="020B0606030504020204" pitchFamily="34" charset="0"/>
              </a:rPr>
              <a:t> using the </a:t>
            </a:r>
            <a:r>
              <a:rPr lang="en-US" altLang="en-US" dirty="0" err="1">
                <a:latin typeface="+mj-lt"/>
                <a:cs typeface="Open Sans" panose="020B0606030504020204" pitchFamily="34" charset="0"/>
              </a:rPr>
              <a:t>softmax</a:t>
            </a:r>
            <a:r>
              <a:rPr lang="en-US" altLang="en-US" dirty="0">
                <a:latin typeface="+mj-lt"/>
                <a:cs typeface="Open Sans" panose="020B0606030504020204" pitchFamily="34" charset="0"/>
              </a:rPr>
              <a:t> function as follows:</a:t>
            </a:r>
            <a:endParaRPr kumimoji="0" lang="en-US" altLang="en-US" sz="2800" b="0" i="0" u="none" strike="noStrike" cap="none" normalizeH="0" baseline="0" dirty="0">
              <a:ln>
                <a:noFill/>
              </a:ln>
              <a:solidFill>
                <a:schemeClr val="tx1"/>
              </a:solidFill>
              <a:effectLst/>
              <a:latin typeface="+mj-lt"/>
            </a:endParaRPr>
          </a:p>
        </p:txBody>
      </p:sp>
      <p:pic>
        <p:nvPicPr>
          <p:cNvPr id="6" name="Picture 5">
            <a:extLst>
              <a:ext uri="{FF2B5EF4-FFF2-40B4-BE49-F238E27FC236}">
                <a16:creationId xmlns:a16="http://schemas.microsoft.com/office/drawing/2014/main" id="{2EED49BA-52AB-6392-8A66-51990DD1027A}"/>
              </a:ext>
            </a:extLst>
          </p:cNvPr>
          <p:cNvPicPr>
            <a:picLocks noChangeAspect="1"/>
          </p:cNvPicPr>
          <p:nvPr/>
        </p:nvPicPr>
        <p:blipFill>
          <a:blip r:embed="rId2"/>
          <a:stretch>
            <a:fillRect/>
          </a:stretch>
        </p:blipFill>
        <p:spPr>
          <a:xfrm>
            <a:off x="4765871" y="2683994"/>
            <a:ext cx="2638793" cy="905001"/>
          </a:xfrm>
          <a:prstGeom prst="rect">
            <a:avLst/>
          </a:prstGeom>
        </p:spPr>
      </p:pic>
      <p:sp>
        <p:nvSpPr>
          <p:cNvPr id="7" name="Rectangle 3">
            <a:extLst>
              <a:ext uri="{FF2B5EF4-FFF2-40B4-BE49-F238E27FC236}">
                <a16:creationId xmlns:a16="http://schemas.microsoft.com/office/drawing/2014/main" id="{865D2873-9425-B2E2-4B43-AE5FD33A8E53}"/>
              </a:ext>
            </a:extLst>
          </p:cNvPr>
          <p:cNvSpPr>
            <a:spLocks noChangeArrowheads="1"/>
          </p:cNvSpPr>
          <p:nvPr/>
        </p:nvSpPr>
        <p:spPr bwMode="auto">
          <a:xfrm>
            <a:off x="774877" y="3604384"/>
            <a:ext cx="1065082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dirty="0">
                <a:latin typeface="+mj-lt"/>
                <a:cs typeface="Open Sans" panose="020B0606030504020204" pitchFamily="34" charset="0"/>
              </a:rPr>
              <a:t>Alternatively, for a binary-choice task, a mathematically-equivalent way of writing the </a:t>
            </a:r>
            <a:r>
              <a:rPr lang="en-US" altLang="en-US" dirty="0" err="1">
                <a:latin typeface="+mj-lt"/>
                <a:cs typeface="Open Sans" panose="020B0606030504020204" pitchFamily="34" charset="0"/>
              </a:rPr>
              <a:t>softmax</a:t>
            </a:r>
            <a:r>
              <a:rPr lang="en-US" altLang="en-US" dirty="0">
                <a:latin typeface="+mj-lt"/>
                <a:cs typeface="Open Sans" panose="020B0606030504020204" pitchFamily="34" charset="0"/>
              </a:rPr>
              <a:t> function*:</a:t>
            </a:r>
            <a:endParaRPr kumimoji="0" lang="en-US" altLang="en-US" sz="2800" b="0" i="0" u="none" strike="noStrike" cap="none" normalizeH="0" baseline="0" dirty="0">
              <a:ln>
                <a:noFill/>
              </a:ln>
              <a:solidFill>
                <a:schemeClr val="tx1"/>
              </a:solidFill>
              <a:effectLst/>
              <a:latin typeface="+mj-lt"/>
            </a:endParaRPr>
          </a:p>
        </p:txBody>
      </p:sp>
      <p:pic>
        <p:nvPicPr>
          <p:cNvPr id="10" name="Picture 9">
            <a:extLst>
              <a:ext uri="{FF2B5EF4-FFF2-40B4-BE49-F238E27FC236}">
                <a16:creationId xmlns:a16="http://schemas.microsoft.com/office/drawing/2014/main" id="{4B0E890A-ED2A-CD8C-8A25-CC3D05A78EFD}"/>
              </a:ext>
            </a:extLst>
          </p:cNvPr>
          <p:cNvPicPr>
            <a:picLocks noChangeAspect="1"/>
          </p:cNvPicPr>
          <p:nvPr/>
        </p:nvPicPr>
        <p:blipFill>
          <a:blip r:embed="rId3"/>
          <a:stretch>
            <a:fillRect/>
          </a:stretch>
        </p:blipFill>
        <p:spPr>
          <a:xfrm>
            <a:off x="4652761" y="4195985"/>
            <a:ext cx="2886478" cy="676369"/>
          </a:xfrm>
          <a:prstGeom prst="rect">
            <a:avLst/>
          </a:prstGeom>
        </p:spPr>
      </p:pic>
      <p:sp>
        <p:nvSpPr>
          <p:cNvPr id="11" name="Rectangle 3">
            <a:extLst>
              <a:ext uri="{FF2B5EF4-FFF2-40B4-BE49-F238E27FC236}">
                <a16:creationId xmlns:a16="http://schemas.microsoft.com/office/drawing/2014/main" id="{D3A2DD83-89C8-005E-F564-0F6290134532}"/>
              </a:ext>
            </a:extLst>
          </p:cNvPr>
          <p:cNvSpPr>
            <a:spLocks noChangeArrowheads="1"/>
          </p:cNvSpPr>
          <p:nvPr/>
        </p:nvSpPr>
        <p:spPr bwMode="auto">
          <a:xfrm>
            <a:off x="770585" y="6004344"/>
            <a:ext cx="10650828"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mj-lt"/>
                <a:cs typeface="Open Sans" panose="020B0606030504020204" pitchFamily="34" charset="0"/>
              </a:rPr>
              <a:t>*This alternative equation may be helpful if you have </a:t>
            </a:r>
            <a:r>
              <a:rPr lang="el-GR" altLang="en-US" sz="1400" b="1" dirty="0">
                <a:latin typeface="+mj-lt"/>
                <a:cs typeface="Open Sans" panose="020B0606030504020204" pitchFamily="34" charset="0"/>
              </a:rPr>
              <a:t>β</a:t>
            </a:r>
            <a:r>
              <a:rPr lang="en-SG" altLang="en-US" sz="1400" b="1" dirty="0">
                <a:latin typeface="+mj-lt"/>
                <a:cs typeface="Open Sans" panose="020B0606030504020204" pitchFamily="34" charset="0"/>
              </a:rPr>
              <a:t> x Q </a:t>
            </a:r>
            <a:r>
              <a:rPr lang="en-SG" altLang="en-US" sz="1400" dirty="0">
                <a:latin typeface="+mj-lt"/>
                <a:cs typeface="Open Sans" panose="020B0606030504020204" pitchFamily="34" charset="0"/>
              </a:rPr>
              <a:t>values in the first equation that are too large to exponentiate (i.e., computes to infinity). </a:t>
            </a:r>
            <a:endParaRPr kumimoji="0" lang="en-US" altLang="en-US" sz="2800" b="0" i="0" u="none" strike="noStrike" cap="none" normalizeH="0" baseline="0" dirty="0">
              <a:ln>
                <a:noFill/>
              </a:ln>
              <a:solidFill>
                <a:schemeClr val="tx1"/>
              </a:solidFill>
              <a:effectLst/>
              <a:latin typeface="+mj-lt"/>
            </a:endParaRPr>
          </a:p>
        </p:txBody>
      </p:sp>
      <p:sp>
        <p:nvSpPr>
          <p:cNvPr id="14" name="Rectangle 3">
            <a:extLst>
              <a:ext uri="{FF2B5EF4-FFF2-40B4-BE49-F238E27FC236}">
                <a16:creationId xmlns:a16="http://schemas.microsoft.com/office/drawing/2014/main" id="{2BA49A40-286C-6DAA-7048-1A7C7F0E6915}"/>
              </a:ext>
            </a:extLst>
          </p:cNvPr>
          <p:cNvSpPr>
            <a:spLocks noChangeArrowheads="1"/>
          </p:cNvSpPr>
          <p:nvPr/>
        </p:nvSpPr>
        <p:spPr bwMode="auto">
          <a:xfrm>
            <a:off x="759854" y="5330143"/>
            <a:ext cx="10650828"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t>Where </a:t>
            </a:r>
            <a:r>
              <a:rPr lang="el-GR" altLang="en-US" sz="1600" dirty="0"/>
              <a:t>β</a:t>
            </a:r>
            <a:r>
              <a:rPr lang="en-SG" altLang="en-US" sz="1600" dirty="0"/>
              <a:t> is the explore/exploit parameter, or degree of behavioural consistency</a:t>
            </a:r>
            <a:endParaRPr lang="en-US" altLang="en-US" sz="1600" dirty="0"/>
          </a:p>
        </p:txBody>
      </p:sp>
    </p:spTree>
    <p:extLst>
      <p:ext uri="{BB962C8B-B14F-4D97-AF65-F5344CB8AC3E}">
        <p14:creationId xmlns:p14="http://schemas.microsoft.com/office/powerpoint/2010/main" val="3137761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653278-EA26-F1ED-97CB-598689C7D169}"/>
              </a:ext>
            </a:extLst>
          </p:cNvPr>
          <p:cNvSpPr>
            <a:spLocks noGrp="1"/>
          </p:cNvSpPr>
          <p:nvPr>
            <p:ph type="sldNum" sz="quarter" idx="10"/>
          </p:nvPr>
        </p:nvSpPr>
        <p:spPr/>
        <p:txBody>
          <a:bodyPr/>
          <a:lstStyle/>
          <a:p>
            <a:fld id="{9DCA2AE0-AC67-4293-AD17-2D96805A8B45}" type="slidenum">
              <a:rPr lang="en-SG" smtClean="0"/>
              <a:pPr/>
              <a:t>14</a:t>
            </a:fld>
            <a:endParaRPr lang="en-SG"/>
          </a:p>
        </p:txBody>
      </p:sp>
      <p:sp>
        <p:nvSpPr>
          <p:cNvPr id="3" name="Text Placeholder 3">
            <a:extLst>
              <a:ext uri="{FF2B5EF4-FFF2-40B4-BE49-F238E27FC236}">
                <a16:creationId xmlns:a16="http://schemas.microsoft.com/office/drawing/2014/main" id="{FDBA9AE2-BE7D-69CA-88A5-2E197CE44257}"/>
              </a:ext>
            </a:extLst>
          </p:cNvPr>
          <p:cNvSpPr txBox="1">
            <a:spLocks/>
          </p:cNvSpPr>
          <p:nvPr/>
        </p:nvSpPr>
        <p:spPr>
          <a:xfrm>
            <a:off x="296214" y="753593"/>
            <a:ext cx="11043633" cy="849826"/>
          </a:xfrm>
          <a:prstGeom prst="rect">
            <a:avLst/>
          </a:prstGeom>
        </p:spPr>
        <p:txBody>
          <a:bodyPr/>
          <a:lstStyle>
            <a:lvl1pPr marL="0" indent="0" algn="l" defTabSz="914400" rtl="0" eaLnBrk="1" latinLnBrk="0" hangingPunct="1">
              <a:lnSpc>
                <a:spcPct val="90000"/>
              </a:lnSpc>
              <a:spcBef>
                <a:spcPts val="1000"/>
              </a:spcBef>
              <a:buFont typeface="Arial"/>
              <a:buNone/>
              <a:defRPr sz="2200" kern="1200">
                <a:solidFill>
                  <a:schemeClr val="bg1"/>
                </a:solidFill>
                <a:latin typeface="Arial Narrow" charset="0"/>
                <a:ea typeface="Arial Narrow" charset="0"/>
                <a:cs typeface="Arial Narrow"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SG" sz="4000" b="1" dirty="0">
                <a:solidFill>
                  <a:schemeClr val="tx1"/>
                </a:solidFill>
              </a:rPr>
              <a:t>What’s Git?</a:t>
            </a:r>
          </a:p>
        </p:txBody>
      </p:sp>
      <p:pic>
        <p:nvPicPr>
          <p:cNvPr id="8" name="Picture 7">
            <a:extLst>
              <a:ext uri="{FF2B5EF4-FFF2-40B4-BE49-F238E27FC236}">
                <a16:creationId xmlns:a16="http://schemas.microsoft.com/office/drawing/2014/main" id="{93ACEE49-FCC6-0AD3-DF50-F6D16DC5014F}"/>
              </a:ext>
            </a:extLst>
          </p:cNvPr>
          <p:cNvPicPr>
            <a:picLocks noChangeAspect="1"/>
          </p:cNvPicPr>
          <p:nvPr/>
        </p:nvPicPr>
        <p:blipFill>
          <a:blip r:embed="rId2"/>
          <a:stretch>
            <a:fillRect/>
          </a:stretch>
        </p:blipFill>
        <p:spPr>
          <a:xfrm>
            <a:off x="2633179" y="3712730"/>
            <a:ext cx="6925642" cy="1657581"/>
          </a:xfrm>
          <a:prstGeom prst="rect">
            <a:avLst/>
          </a:prstGeom>
        </p:spPr>
      </p:pic>
      <p:sp>
        <p:nvSpPr>
          <p:cNvPr id="9" name="Text Placeholder 3">
            <a:extLst>
              <a:ext uri="{FF2B5EF4-FFF2-40B4-BE49-F238E27FC236}">
                <a16:creationId xmlns:a16="http://schemas.microsoft.com/office/drawing/2014/main" id="{5C8CA7D6-5FB6-484A-0978-A8418E9C547D}"/>
              </a:ext>
            </a:extLst>
          </p:cNvPr>
          <p:cNvSpPr txBox="1">
            <a:spLocks/>
          </p:cNvSpPr>
          <p:nvPr/>
        </p:nvSpPr>
        <p:spPr>
          <a:xfrm>
            <a:off x="296214" y="1487688"/>
            <a:ext cx="11043633" cy="2099077"/>
          </a:xfrm>
          <a:prstGeom prst="rect">
            <a:avLst/>
          </a:prstGeom>
        </p:spPr>
        <p:txBody>
          <a:bodyPr/>
          <a:lstStyle>
            <a:lvl1pPr marL="0" indent="0" algn="l" defTabSz="914400" rtl="0" eaLnBrk="1" latinLnBrk="0" hangingPunct="1">
              <a:lnSpc>
                <a:spcPct val="90000"/>
              </a:lnSpc>
              <a:spcBef>
                <a:spcPts val="1000"/>
              </a:spcBef>
              <a:buFont typeface="Arial"/>
              <a:buNone/>
              <a:defRPr sz="2200" kern="1200">
                <a:solidFill>
                  <a:schemeClr val="bg1"/>
                </a:solidFill>
                <a:latin typeface="Arial Narrow" charset="0"/>
                <a:ea typeface="Arial Narrow" charset="0"/>
                <a:cs typeface="Arial Narrow"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AU" dirty="0">
                <a:solidFill>
                  <a:schemeClr val="tx1"/>
                </a:solidFill>
              </a:rPr>
              <a:t>An open-source revision control system that can be used to:</a:t>
            </a:r>
          </a:p>
          <a:p>
            <a:pPr marL="342900" indent="-342900">
              <a:buFont typeface="Arial" panose="020B0604020202020204" pitchFamily="34" charset="0"/>
              <a:buChar char="•"/>
            </a:pPr>
            <a:r>
              <a:rPr lang="en-AU" dirty="0">
                <a:solidFill>
                  <a:schemeClr val="tx1"/>
                </a:solidFill>
              </a:rPr>
              <a:t>Host working files for your data projects</a:t>
            </a:r>
          </a:p>
          <a:p>
            <a:pPr marL="342900" indent="-342900">
              <a:buFont typeface="Arial" panose="020B0604020202020204" pitchFamily="34" charset="0"/>
              <a:buChar char="•"/>
            </a:pPr>
            <a:r>
              <a:rPr lang="en-AU" dirty="0">
                <a:solidFill>
                  <a:schemeClr val="tx1"/>
                </a:solidFill>
              </a:rPr>
              <a:t>Share code with collaborators and iteratively revise scripts</a:t>
            </a:r>
          </a:p>
          <a:p>
            <a:pPr marL="342900" indent="-342900">
              <a:buFont typeface="Arial" panose="020B0604020202020204" pitchFamily="34" charset="0"/>
              <a:buChar char="•"/>
            </a:pPr>
            <a:r>
              <a:rPr lang="en-SG" dirty="0">
                <a:solidFill>
                  <a:schemeClr val="tx1"/>
                </a:solidFill>
              </a:rPr>
              <a:t>Share code with reviewers/readers, especially for journals with open data access requirements</a:t>
            </a:r>
            <a:endParaRPr lang="en-AU" dirty="0">
              <a:solidFill>
                <a:schemeClr val="tx1"/>
              </a:solidFill>
            </a:endParaRPr>
          </a:p>
        </p:txBody>
      </p:sp>
    </p:spTree>
    <p:extLst>
      <p:ext uri="{BB962C8B-B14F-4D97-AF65-F5344CB8AC3E}">
        <p14:creationId xmlns:p14="http://schemas.microsoft.com/office/powerpoint/2010/main" val="3241914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653278-EA26-F1ED-97CB-598689C7D169}"/>
              </a:ext>
            </a:extLst>
          </p:cNvPr>
          <p:cNvSpPr>
            <a:spLocks noGrp="1"/>
          </p:cNvSpPr>
          <p:nvPr>
            <p:ph type="sldNum" sz="quarter" idx="10"/>
          </p:nvPr>
        </p:nvSpPr>
        <p:spPr/>
        <p:txBody>
          <a:bodyPr/>
          <a:lstStyle/>
          <a:p>
            <a:fld id="{9DCA2AE0-AC67-4293-AD17-2D96805A8B45}" type="slidenum">
              <a:rPr lang="en-SG" smtClean="0"/>
              <a:pPr/>
              <a:t>15</a:t>
            </a:fld>
            <a:endParaRPr lang="en-SG"/>
          </a:p>
        </p:txBody>
      </p:sp>
      <p:sp>
        <p:nvSpPr>
          <p:cNvPr id="3" name="Text Placeholder 3">
            <a:extLst>
              <a:ext uri="{FF2B5EF4-FFF2-40B4-BE49-F238E27FC236}">
                <a16:creationId xmlns:a16="http://schemas.microsoft.com/office/drawing/2014/main" id="{FDBA9AE2-BE7D-69CA-88A5-2E197CE44257}"/>
              </a:ext>
            </a:extLst>
          </p:cNvPr>
          <p:cNvSpPr txBox="1">
            <a:spLocks/>
          </p:cNvSpPr>
          <p:nvPr/>
        </p:nvSpPr>
        <p:spPr>
          <a:xfrm>
            <a:off x="296214" y="753593"/>
            <a:ext cx="11043633" cy="849826"/>
          </a:xfrm>
          <a:prstGeom prst="rect">
            <a:avLst/>
          </a:prstGeom>
        </p:spPr>
        <p:txBody>
          <a:bodyPr/>
          <a:lstStyle>
            <a:lvl1pPr marL="0" indent="0" algn="l" defTabSz="914400" rtl="0" eaLnBrk="1" latinLnBrk="0" hangingPunct="1">
              <a:lnSpc>
                <a:spcPct val="90000"/>
              </a:lnSpc>
              <a:spcBef>
                <a:spcPts val="1000"/>
              </a:spcBef>
              <a:buFont typeface="Arial"/>
              <a:buNone/>
              <a:defRPr sz="2200" kern="1200">
                <a:solidFill>
                  <a:schemeClr val="bg1"/>
                </a:solidFill>
                <a:latin typeface="Arial Narrow" charset="0"/>
                <a:ea typeface="Arial Narrow" charset="0"/>
                <a:cs typeface="Arial Narrow"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SG" sz="4000" b="1" dirty="0">
                <a:solidFill>
                  <a:schemeClr val="tx1"/>
                </a:solidFill>
              </a:rPr>
              <a:t>Git Workflow</a:t>
            </a:r>
          </a:p>
        </p:txBody>
      </p:sp>
      <p:pic>
        <p:nvPicPr>
          <p:cNvPr id="8" name="Picture 7">
            <a:extLst>
              <a:ext uri="{FF2B5EF4-FFF2-40B4-BE49-F238E27FC236}">
                <a16:creationId xmlns:a16="http://schemas.microsoft.com/office/drawing/2014/main" id="{93ACEE49-FCC6-0AD3-DF50-F6D16DC5014F}"/>
              </a:ext>
            </a:extLst>
          </p:cNvPr>
          <p:cNvPicPr>
            <a:picLocks noChangeAspect="1"/>
          </p:cNvPicPr>
          <p:nvPr/>
        </p:nvPicPr>
        <p:blipFill>
          <a:blip r:embed="rId2"/>
          <a:stretch>
            <a:fillRect/>
          </a:stretch>
        </p:blipFill>
        <p:spPr>
          <a:xfrm>
            <a:off x="2633179" y="1603419"/>
            <a:ext cx="6925642" cy="1657581"/>
          </a:xfrm>
          <a:prstGeom prst="rect">
            <a:avLst/>
          </a:prstGeom>
        </p:spPr>
      </p:pic>
      <p:sp>
        <p:nvSpPr>
          <p:cNvPr id="4" name="Text Placeholder 3">
            <a:extLst>
              <a:ext uri="{FF2B5EF4-FFF2-40B4-BE49-F238E27FC236}">
                <a16:creationId xmlns:a16="http://schemas.microsoft.com/office/drawing/2014/main" id="{29C5E76E-8729-7B5F-B79D-35268E073B26}"/>
              </a:ext>
            </a:extLst>
          </p:cNvPr>
          <p:cNvSpPr txBox="1">
            <a:spLocks/>
          </p:cNvSpPr>
          <p:nvPr/>
        </p:nvSpPr>
        <p:spPr>
          <a:xfrm>
            <a:off x="450760" y="3786568"/>
            <a:ext cx="11043633" cy="2388852"/>
          </a:xfrm>
          <a:prstGeom prst="rect">
            <a:avLst/>
          </a:prstGeom>
        </p:spPr>
        <p:txBody>
          <a:bodyPr/>
          <a:lstStyle>
            <a:lvl1pPr marL="0" indent="0" algn="l" defTabSz="914400" rtl="0" eaLnBrk="1" latinLnBrk="0" hangingPunct="1">
              <a:lnSpc>
                <a:spcPct val="90000"/>
              </a:lnSpc>
              <a:spcBef>
                <a:spcPts val="1000"/>
              </a:spcBef>
              <a:buFont typeface="Arial"/>
              <a:buNone/>
              <a:defRPr sz="2200" kern="1200">
                <a:solidFill>
                  <a:schemeClr val="bg1"/>
                </a:solidFill>
                <a:latin typeface="Arial Narrow" charset="0"/>
                <a:ea typeface="Arial Narrow" charset="0"/>
                <a:cs typeface="Arial Narrow"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AU" b="1" dirty="0">
                <a:solidFill>
                  <a:schemeClr val="tx1"/>
                </a:solidFill>
              </a:rPr>
              <a:t>Clone:    </a:t>
            </a:r>
            <a:r>
              <a:rPr lang="en-AU" dirty="0">
                <a:solidFill>
                  <a:schemeClr val="tx1"/>
                </a:solidFill>
              </a:rPr>
              <a:t>When you want to freshly copy an entire repo onto your computer</a:t>
            </a:r>
          </a:p>
          <a:p>
            <a:r>
              <a:rPr lang="en-AU" b="1" dirty="0">
                <a:solidFill>
                  <a:schemeClr val="tx1"/>
                </a:solidFill>
              </a:rPr>
              <a:t>Pull:       </a:t>
            </a:r>
            <a:r>
              <a:rPr lang="en-AU" dirty="0">
                <a:solidFill>
                  <a:schemeClr val="tx1"/>
                </a:solidFill>
              </a:rPr>
              <a:t>When you want to update your existing copy of the repo to the latest version</a:t>
            </a:r>
            <a:endParaRPr lang="en-AU" b="1" dirty="0">
              <a:solidFill>
                <a:schemeClr val="tx1"/>
              </a:solidFill>
            </a:endParaRPr>
          </a:p>
          <a:p>
            <a:r>
              <a:rPr lang="en-AU" b="1" dirty="0">
                <a:solidFill>
                  <a:schemeClr val="tx1"/>
                </a:solidFill>
              </a:rPr>
              <a:t>Add:       </a:t>
            </a:r>
            <a:r>
              <a:rPr lang="en-AU" dirty="0">
                <a:solidFill>
                  <a:schemeClr val="tx1"/>
                </a:solidFill>
              </a:rPr>
              <a:t>When you want to </a:t>
            </a:r>
            <a:r>
              <a:rPr lang="en-AU" i="1" dirty="0">
                <a:solidFill>
                  <a:schemeClr val="tx1"/>
                </a:solidFill>
              </a:rPr>
              <a:t>add</a:t>
            </a:r>
            <a:r>
              <a:rPr lang="en-AU" dirty="0">
                <a:solidFill>
                  <a:schemeClr val="tx1"/>
                </a:solidFill>
              </a:rPr>
              <a:t> your changes to your local staging area</a:t>
            </a:r>
            <a:endParaRPr lang="en-AU" b="1" dirty="0">
              <a:solidFill>
                <a:schemeClr val="tx1"/>
              </a:solidFill>
            </a:endParaRPr>
          </a:p>
          <a:p>
            <a:r>
              <a:rPr lang="en-AU" b="1" dirty="0">
                <a:solidFill>
                  <a:schemeClr val="tx1"/>
                </a:solidFill>
              </a:rPr>
              <a:t>Commit: </a:t>
            </a:r>
            <a:r>
              <a:rPr lang="en-AU" dirty="0">
                <a:solidFill>
                  <a:schemeClr val="tx1"/>
                </a:solidFill>
              </a:rPr>
              <a:t>When you want to </a:t>
            </a:r>
            <a:r>
              <a:rPr lang="en-AU" i="1" dirty="0">
                <a:solidFill>
                  <a:schemeClr val="tx1"/>
                </a:solidFill>
              </a:rPr>
              <a:t>save and update</a:t>
            </a:r>
            <a:r>
              <a:rPr lang="en-AU" dirty="0">
                <a:solidFill>
                  <a:schemeClr val="tx1"/>
                </a:solidFill>
              </a:rPr>
              <a:t> your changes to your local version</a:t>
            </a:r>
            <a:endParaRPr lang="en-AU" b="1" dirty="0">
              <a:solidFill>
                <a:schemeClr val="tx1"/>
              </a:solidFill>
            </a:endParaRPr>
          </a:p>
          <a:p>
            <a:r>
              <a:rPr lang="en-AU" b="1" dirty="0">
                <a:solidFill>
                  <a:schemeClr val="tx1"/>
                </a:solidFill>
              </a:rPr>
              <a:t>Push:      </a:t>
            </a:r>
            <a:r>
              <a:rPr lang="en-AU" dirty="0">
                <a:solidFill>
                  <a:schemeClr val="tx1"/>
                </a:solidFill>
              </a:rPr>
              <a:t>When you want to </a:t>
            </a:r>
            <a:r>
              <a:rPr lang="en-AU" i="1" dirty="0">
                <a:solidFill>
                  <a:schemeClr val="tx1"/>
                </a:solidFill>
              </a:rPr>
              <a:t>push</a:t>
            </a:r>
            <a:r>
              <a:rPr lang="en-AU" dirty="0">
                <a:solidFill>
                  <a:schemeClr val="tx1"/>
                </a:solidFill>
              </a:rPr>
              <a:t> your committed changes onto the remote version</a:t>
            </a:r>
            <a:endParaRPr lang="en-SG" b="1" dirty="0">
              <a:solidFill>
                <a:schemeClr val="tx1"/>
              </a:solidFill>
            </a:endParaRPr>
          </a:p>
        </p:txBody>
      </p:sp>
    </p:spTree>
    <p:extLst>
      <p:ext uri="{BB962C8B-B14F-4D97-AF65-F5344CB8AC3E}">
        <p14:creationId xmlns:p14="http://schemas.microsoft.com/office/powerpoint/2010/main" val="943813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653278-EA26-F1ED-97CB-598689C7D169}"/>
              </a:ext>
            </a:extLst>
          </p:cNvPr>
          <p:cNvSpPr>
            <a:spLocks noGrp="1"/>
          </p:cNvSpPr>
          <p:nvPr>
            <p:ph type="sldNum" sz="quarter" idx="10"/>
          </p:nvPr>
        </p:nvSpPr>
        <p:spPr/>
        <p:txBody>
          <a:bodyPr/>
          <a:lstStyle/>
          <a:p>
            <a:fld id="{9DCA2AE0-AC67-4293-AD17-2D96805A8B45}" type="slidenum">
              <a:rPr lang="en-SG" smtClean="0"/>
              <a:pPr/>
              <a:t>16</a:t>
            </a:fld>
            <a:endParaRPr lang="en-SG"/>
          </a:p>
        </p:txBody>
      </p:sp>
      <p:sp>
        <p:nvSpPr>
          <p:cNvPr id="3" name="Text Placeholder 3">
            <a:extLst>
              <a:ext uri="{FF2B5EF4-FFF2-40B4-BE49-F238E27FC236}">
                <a16:creationId xmlns:a16="http://schemas.microsoft.com/office/drawing/2014/main" id="{FDBA9AE2-BE7D-69CA-88A5-2E197CE44257}"/>
              </a:ext>
            </a:extLst>
          </p:cNvPr>
          <p:cNvSpPr txBox="1">
            <a:spLocks/>
          </p:cNvSpPr>
          <p:nvPr/>
        </p:nvSpPr>
        <p:spPr>
          <a:xfrm>
            <a:off x="296214" y="753593"/>
            <a:ext cx="11043633" cy="849826"/>
          </a:xfrm>
          <a:prstGeom prst="rect">
            <a:avLst/>
          </a:prstGeom>
        </p:spPr>
        <p:txBody>
          <a:bodyPr/>
          <a:lstStyle>
            <a:lvl1pPr marL="0" indent="0" algn="l" defTabSz="914400" rtl="0" eaLnBrk="1" latinLnBrk="0" hangingPunct="1">
              <a:lnSpc>
                <a:spcPct val="90000"/>
              </a:lnSpc>
              <a:spcBef>
                <a:spcPts val="1000"/>
              </a:spcBef>
              <a:buFont typeface="Arial"/>
              <a:buNone/>
              <a:defRPr sz="2200" kern="1200">
                <a:solidFill>
                  <a:schemeClr val="bg1"/>
                </a:solidFill>
                <a:latin typeface="Arial Narrow" charset="0"/>
                <a:ea typeface="Arial Narrow" charset="0"/>
                <a:cs typeface="Arial Narrow"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SG" sz="4000" b="1" dirty="0">
                <a:solidFill>
                  <a:schemeClr val="tx1"/>
                </a:solidFill>
              </a:rPr>
              <a:t>Git Branching</a:t>
            </a:r>
          </a:p>
        </p:txBody>
      </p:sp>
      <p:pic>
        <p:nvPicPr>
          <p:cNvPr id="6" name="Picture 5">
            <a:extLst>
              <a:ext uri="{FF2B5EF4-FFF2-40B4-BE49-F238E27FC236}">
                <a16:creationId xmlns:a16="http://schemas.microsoft.com/office/drawing/2014/main" id="{311F87A4-48A1-2589-39A6-F0D8A738E180}"/>
              </a:ext>
            </a:extLst>
          </p:cNvPr>
          <p:cNvPicPr>
            <a:picLocks noChangeAspect="1"/>
          </p:cNvPicPr>
          <p:nvPr/>
        </p:nvPicPr>
        <p:blipFill>
          <a:blip r:embed="rId2"/>
          <a:stretch>
            <a:fillRect/>
          </a:stretch>
        </p:blipFill>
        <p:spPr>
          <a:xfrm>
            <a:off x="4908028" y="0"/>
            <a:ext cx="7283972" cy="6274135"/>
          </a:xfrm>
          <a:prstGeom prst="rect">
            <a:avLst/>
          </a:prstGeom>
        </p:spPr>
      </p:pic>
      <p:sp>
        <p:nvSpPr>
          <p:cNvPr id="7" name="Text Placeholder 3">
            <a:extLst>
              <a:ext uri="{FF2B5EF4-FFF2-40B4-BE49-F238E27FC236}">
                <a16:creationId xmlns:a16="http://schemas.microsoft.com/office/drawing/2014/main" id="{FB7A3F32-15C5-ECF8-E4F7-A53B59638B53}"/>
              </a:ext>
            </a:extLst>
          </p:cNvPr>
          <p:cNvSpPr txBox="1">
            <a:spLocks/>
          </p:cNvSpPr>
          <p:nvPr/>
        </p:nvSpPr>
        <p:spPr>
          <a:xfrm>
            <a:off x="327544" y="1712138"/>
            <a:ext cx="4630822" cy="4121991"/>
          </a:xfrm>
          <a:prstGeom prst="rect">
            <a:avLst/>
          </a:prstGeom>
        </p:spPr>
        <p:txBody>
          <a:bodyPr/>
          <a:lstStyle>
            <a:lvl1pPr marL="0" indent="0" algn="l" defTabSz="914400" rtl="0" eaLnBrk="1" latinLnBrk="0" hangingPunct="1">
              <a:lnSpc>
                <a:spcPct val="90000"/>
              </a:lnSpc>
              <a:spcBef>
                <a:spcPts val="1000"/>
              </a:spcBef>
              <a:buFont typeface="Arial"/>
              <a:buNone/>
              <a:defRPr sz="2200" kern="1200">
                <a:solidFill>
                  <a:schemeClr val="bg1"/>
                </a:solidFill>
                <a:latin typeface="Arial Narrow" charset="0"/>
                <a:ea typeface="Arial Narrow" charset="0"/>
                <a:cs typeface="Arial Narrow"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AU" dirty="0">
                <a:solidFill>
                  <a:schemeClr val="tx1"/>
                </a:solidFill>
              </a:rPr>
              <a:t>We use branches to add new or alternative features (versions) of the “main” branch.</a:t>
            </a:r>
          </a:p>
          <a:p>
            <a:endParaRPr lang="en-AU" dirty="0">
              <a:solidFill>
                <a:schemeClr val="tx1"/>
              </a:solidFill>
            </a:endParaRPr>
          </a:p>
          <a:p>
            <a:r>
              <a:rPr lang="en-AU" dirty="0">
                <a:solidFill>
                  <a:schemeClr val="tx1"/>
                </a:solidFill>
              </a:rPr>
              <a:t>We branch when working on new or alternative features so as not to disrupt the development of the “main” branch, </a:t>
            </a:r>
            <a:r>
              <a:rPr lang="en-AU" i="1" dirty="0">
                <a:solidFill>
                  <a:schemeClr val="tx1"/>
                </a:solidFill>
              </a:rPr>
              <a:t>especially if</a:t>
            </a:r>
            <a:r>
              <a:rPr lang="en-AU" dirty="0">
                <a:solidFill>
                  <a:schemeClr val="tx1"/>
                </a:solidFill>
              </a:rPr>
              <a:t> you already have a functional “main” and don’t want to overwrite it destructively.</a:t>
            </a:r>
          </a:p>
          <a:p>
            <a:endParaRPr lang="en-SG" dirty="0">
              <a:solidFill>
                <a:schemeClr val="tx1"/>
              </a:solidFill>
            </a:endParaRPr>
          </a:p>
        </p:txBody>
      </p:sp>
    </p:spTree>
    <p:extLst>
      <p:ext uri="{BB962C8B-B14F-4D97-AF65-F5344CB8AC3E}">
        <p14:creationId xmlns:p14="http://schemas.microsoft.com/office/powerpoint/2010/main" val="3649331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653278-EA26-F1ED-97CB-598689C7D169}"/>
              </a:ext>
            </a:extLst>
          </p:cNvPr>
          <p:cNvSpPr>
            <a:spLocks noGrp="1"/>
          </p:cNvSpPr>
          <p:nvPr>
            <p:ph type="sldNum" sz="quarter" idx="10"/>
          </p:nvPr>
        </p:nvSpPr>
        <p:spPr/>
        <p:txBody>
          <a:bodyPr/>
          <a:lstStyle/>
          <a:p>
            <a:fld id="{9DCA2AE0-AC67-4293-AD17-2D96805A8B45}" type="slidenum">
              <a:rPr lang="en-SG" smtClean="0"/>
              <a:pPr/>
              <a:t>17</a:t>
            </a:fld>
            <a:endParaRPr lang="en-SG"/>
          </a:p>
        </p:txBody>
      </p:sp>
      <p:sp>
        <p:nvSpPr>
          <p:cNvPr id="3" name="Text Placeholder 3">
            <a:extLst>
              <a:ext uri="{FF2B5EF4-FFF2-40B4-BE49-F238E27FC236}">
                <a16:creationId xmlns:a16="http://schemas.microsoft.com/office/drawing/2014/main" id="{FDBA9AE2-BE7D-69CA-88A5-2E197CE44257}"/>
              </a:ext>
            </a:extLst>
          </p:cNvPr>
          <p:cNvSpPr txBox="1">
            <a:spLocks/>
          </p:cNvSpPr>
          <p:nvPr/>
        </p:nvSpPr>
        <p:spPr>
          <a:xfrm>
            <a:off x="296214" y="753593"/>
            <a:ext cx="11043633" cy="849826"/>
          </a:xfrm>
          <a:prstGeom prst="rect">
            <a:avLst/>
          </a:prstGeom>
        </p:spPr>
        <p:txBody>
          <a:bodyPr/>
          <a:lstStyle>
            <a:lvl1pPr marL="0" indent="0" algn="l" defTabSz="914400" rtl="0" eaLnBrk="1" latinLnBrk="0" hangingPunct="1">
              <a:lnSpc>
                <a:spcPct val="90000"/>
              </a:lnSpc>
              <a:spcBef>
                <a:spcPts val="1000"/>
              </a:spcBef>
              <a:buFont typeface="Arial"/>
              <a:buNone/>
              <a:defRPr sz="2200" kern="1200">
                <a:solidFill>
                  <a:schemeClr val="bg1"/>
                </a:solidFill>
                <a:latin typeface="Arial Narrow" charset="0"/>
                <a:ea typeface="Arial Narrow" charset="0"/>
                <a:cs typeface="Arial Narrow"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SG" sz="4000" b="1" dirty="0">
                <a:solidFill>
                  <a:schemeClr val="tx1"/>
                </a:solidFill>
              </a:rPr>
              <a:t>What is Git Bash?</a:t>
            </a:r>
          </a:p>
        </p:txBody>
      </p:sp>
      <p:sp>
        <p:nvSpPr>
          <p:cNvPr id="7" name="Text Placeholder 3">
            <a:extLst>
              <a:ext uri="{FF2B5EF4-FFF2-40B4-BE49-F238E27FC236}">
                <a16:creationId xmlns:a16="http://schemas.microsoft.com/office/drawing/2014/main" id="{FB7A3F32-15C5-ECF8-E4F7-A53B59638B53}"/>
              </a:ext>
            </a:extLst>
          </p:cNvPr>
          <p:cNvSpPr txBox="1">
            <a:spLocks/>
          </p:cNvSpPr>
          <p:nvPr/>
        </p:nvSpPr>
        <p:spPr>
          <a:xfrm>
            <a:off x="327544" y="1712139"/>
            <a:ext cx="8636152" cy="1716862"/>
          </a:xfrm>
          <a:prstGeom prst="rect">
            <a:avLst/>
          </a:prstGeom>
        </p:spPr>
        <p:txBody>
          <a:bodyPr/>
          <a:lstStyle>
            <a:lvl1pPr marL="0" indent="0" algn="l" defTabSz="914400" rtl="0" eaLnBrk="1" latinLnBrk="0" hangingPunct="1">
              <a:lnSpc>
                <a:spcPct val="90000"/>
              </a:lnSpc>
              <a:spcBef>
                <a:spcPts val="1000"/>
              </a:spcBef>
              <a:buFont typeface="Arial"/>
              <a:buNone/>
              <a:defRPr sz="2200" kern="1200">
                <a:solidFill>
                  <a:schemeClr val="bg1"/>
                </a:solidFill>
                <a:latin typeface="Arial Narrow" charset="0"/>
                <a:ea typeface="Arial Narrow" charset="0"/>
                <a:cs typeface="Arial Narrow"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AU" dirty="0">
                <a:solidFill>
                  <a:schemeClr val="tx1"/>
                </a:solidFill>
              </a:rPr>
              <a:t>Application for Microsoft Windows environments which provides an emulation layer for a Git command line experience</a:t>
            </a:r>
          </a:p>
          <a:p>
            <a:endParaRPr lang="en-SG" dirty="0">
              <a:solidFill>
                <a:schemeClr val="tx1"/>
              </a:solidFill>
            </a:endParaRPr>
          </a:p>
          <a:p>
            <a:r>
              <a:rPr lang="en-SG" dirty="0">
                <a:solidFill>
                  <a:schemeClr val="tx1"/>
                </a:solidFill>
              </a:rPr>
              <a:t>Can serve as an alternative to Command Prompt on Windows, or Terminal on Mac</a:t>
            </a:r>
            <a:endParaRPr lang="en-AU" dirty="0">
              <a:solidFill>
                <a:schemeClr val="tx1"/>
              </a:solidFill>
            </a:endParaRPr>
          </a:p>
        </p:txBody>
      </p:sp>
      <p:pic>
        <p:nvPicPr>
          <p:cNvPr id="5" name="Picture 4">
            <a:extLst>
              <a:ext uri="{FF2B5EF4-FFF2-40B4-BE49-F238E27FC236}">
                <a16:creationId xmlns:a16="http://schemas.microsoft.com/office/drawing/2014/main" id="{65EA8685-C047-9CC5-39E2-F2732FEC91F5}"/>
              </a:ext>
            </a:extLst>
          </p:cNvPr>
          <p:cNvPicPr>
            <a:picLocks noChangeAspect="1"/>
          </p:cNvPicPr>
          <p:nvPr/>
        </p:nvPicPr>
        <p:blipFill>
          <a:blip r:embed="rId2"/>
          <a:stretch>
            <a:fillRect/>
          </a:stretch>
        </p:blipFill>
        <p:spPr>
          <a:xfrm>
            <a:off x="381254" y="3549426"/>
            <a:ext cx="7887801" cy="647790"/>
          </a:xfrm>
          <a:prstGeom prst="rect">
            <a:avLst/>
          </a:prstGeom>
        </p:spPr>
      </p:pic>
      <p:sp>
        <p:nvSpPr>
          <p:cNvPr id="8" name="Text Placeholder 3">
            <a:extLst>
              <a:ext uri="{FF2B5EF4-FFF2-40B4-BE49-F238E27FC236}">
                <a16:creationId xmlns:a16="http://schemas.microsoft.com/office/drawing/2014/main" id="{9F421CC9-2522-A5F6-8788-634193883422}"/>
              </a:ext>
            </a:extLst>
          </p:cNvPr>
          <p:cNvSpPr txBox="1">
            <a:spLocks/>
          </p:cNvSpPr>
          <p:nvPr/>
        </p:nvSpPr>
        <p:spPr>
          <a:xfrm>
            <a:off x="327544" y="4419877"/>
            <a:ext cx="8636152" cy="1716862"/>
          </a:xfrm>
          <a:prstGeom prst="rect">
            <a:avLst/>
          </a:prstGeom>
        </p:spPr>
        <p:txBody>
          <a:bodyPr/>
          <a:lstStyle>
            <a:lvl1pPr marL="0" indent="0" algn="l" defTabSz="914400" rtl="0" eaLnBrk="1" latinLnBrk="0" hangingPunct="1">
              <a:lnSpc>
                <a:spcPct val="90000"/>
              </a:lnSpc>
              <a:spcBef>
                <a:spcPts val="1000"/>
              </a:spcBef>
              <a:buFont typeface="Arial"/>
              <a:buNone/>
              <a:defRPr sz="2200" kern="1200">
                <a:solidFill>
                  <a:schemeClr val="bg1"/>
                </a:solidFill>
                <a:latin typeface="Arial Narrow" charset="0"/>
                <a:ea typeface="Arial Narrow" charset="0"/>
                <a:cs typeface="Arial Narrow"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SG" dirty="0">
                <a:solidFill>
                  <a:schemeClr val="tx1"/>
                </a:solidFill>
              </a:rPr>
              <a:t>Install git:</a:t>
            </a:r>
          </a:p>
          <a:p>
            <a:r>
              <a:rPr lang="en-SG" b="1" dirty="0">
                <a:solidFill>
                  <a:schemeClr val="tx1"/>
                </a:solidFill>
              </a:rPr>
              <a:t>https://github.com/git-guides/install-git</a:t>
            </a:r>
          </a:p>
        </p:txBody>
      </p:sp>
    </p:spTree>
    <p:extLst>
      <p:ext uri="{BB962C8B-B14F-4D97-AF65-F5344CB8AC3E}">
        <p14:creationId xmlns:p14="http://schemas.microsoft.com/office/powerpoint/2010/main" val="1799455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653278-EA26-F1ED-97CB-598689C7D169}"/>
              </a:ext>
            </a:extLst>
          </p:cNvPr>
          <p:cNvSpPr>
            <a:spLocks noGrp="1"/>
          </p:cNvSpPr>
          <p:nvPr>
            <p:ph type="sldNum" sz="quarter" idx="10"/>
          </p:nvPr>
        </p:nvSpPr>
        <p:spPr/>
        <p:txBody>
          <a:bodyPr/>
          <a:lstStyle/>
          <a:p>
            <a:fld id="{9DCA2AE0-AC67-4293-AD17-2D96805A8B45}" type="slidenum">
              <a:rPr lang="en-SG" smtClean="0"/>
              <a:pPr/>
              <a:t>18</a:t>
            </a:fld>
            <a:endParaRPr lang="en-SG"/>
          </a:p>
        </p:txBody>
      </p:sp>
      <p:sp>
        <p:nvSpPr>
          <p:cNvPr id="3" name="Text Placeholder 3">
            <a:extLst>
              <a:ext uri="{FF2B5EF4-FFF2-40B4-BE49-F238E27FC236}">
                <a16:creationId xmlns:a16="http://schemas.microsoft.com/office/drawing/2014/main" id="{FDBA9AE2-BE7D-69CA-88A5-2E197CE44257}"/>
              </a:ext>
            </a:extLst>
          </p:cNvPr>
          <p:cNvSpPr txBox="1">
            <a:spLocks/>
          </p:cNvSpPr>
          <p:nvPr/>
        </p:nvSpPr>
        <p:spPr>
          <a:xfrm>
            <a:off x="296214" y="753593"/>
            <a:ext cx="11043633" cy="849826"/>
          </a:xfrm>
          <a:prstGeom prst="rect">
            <a:avLst/>
          </a:prstGeom>
        </p:spPr>
        <p:txBody>
          <a:bodyPr/>
          <a:lstStyle>
            <a:lvl1pPr marL="0" indent="0" algn="l" defTabSz="914400" rtl="0" eaLnBrk="1" latinLnBrk="0" hangingPunct="1">
              <a:lnSpc>
                <a:spcPct val="90000"/>
              </a:lnSpc>
              <a:spcBef>
                <a:spcPts val="1000"/>
              </a:spcBef>
              <a:buFont typeface="Arial"/>
              <a:buNone/>
              <a:defRPr sz="2200" kern="1200">
                <a:solidFill>
                  <a:schemeClr val="bg1"/>
                </a:solidFill>
                <a:latin typeface="Arial Narrow" charset="0"/>
                <a:ea typeface="Arial Narrow" charset="0"/>
                <a:cs typeface="Arial Narrow"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SG" sz="4000" b="1" dirty="0">
                <a:solidFill>
                  <a:schemeClr val="tx1"/>
                </a:solidFill>
              </a:rPr>
              <a:t>Installing Git and Git Bash on your system</a:t>
            </a:r>
          </a:p>
        </p:txBody>
      </p:sp>
      <p:sp>
        <p:nvSpPr>
          <p:cNvPr id="8" name="Text Placeholder 3">
            <a:extLst>
              <a:ext uri="{FF2B5EF4-FFF2-40B4-BE49-F238E27FC236}">
                <a16:creationId xmlns:a16="http://schemas.microsoft.com/office/drawing/2014/main" id="{9F421CC9-2522-A5F6-8788-634193883422}"/>
              </a:ext>
            </a:extLst>
          </p:cNvPr>
          <p:cNvSpPr txBox="1">
            <a:spLocks/>
          </p:cNvSpPr>
          <p:nvPr/>
        </p:nvSpPr>
        <p:spPr>
          <a:xfrm>
            <a:off x="327544" y="1811905"/>
            <a:ext cx="8636152" cy="788623"/>
          </a:xfrm>
          <a:prstGeom prst="rect">
            <a:avLst/>
          </a:prstGeom>
        </p:spPr>
        <p:txBody>
          <a:bodyPr/>
          <a:lstStyle>
            <a:lvl1pPr marL="0" indent="0" algn="l" defTabSz="914400" rtl="0" eaLnBrk="1" latinLnBrk="0" hangingPunct="1">
              <a:lnSpc>
                <a:spcPct val="90000"/>
              </a:lnSpc>
              <a:spcBef>
                <a:spcPts val="1000"/>
              </a:spcBef>
              <a:buFont typeface="Arial"/>
              <a:buNone/>
              <a:defRPr sz="2200" kern="1200">
                <a:solidFill>
                  <a:schemeClr val="bg1"/>
                </a:solidFill>
                <a:latin typeface="Arial Narrow" charset="0"/>
                <a:ea typeface="Arial Narrow" charset="0"/>
                <a:cs typeface="Arial Narrow"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SG" dirty="0">
                <a:solidFill>
                  <a:schemeClr val="tx1"/>
                </a:solidFill>
              </a:rPr>
              <a:t>Install git:</a:t>
            </a:r>
          </a:p>
          <a:p>
            <a:r>
              <a:rPr lang="en-SG" b="1" dirty="0">
                <a:solidFill>
                  <a:schemeClr val="tx1"/>
                </a:solidFill>
              </a:rPr>
              <a:t>https://github.com/git-guides/install-git</a:t>
            </a:r>
          </a:p>
        </p:txBody>
      </p:sp>
      <p:pic>
        <p:nvPicPr>
          <p:cNvPr id="6" name="Picture 5">
            <a:extLst>
              <a:ext uri="{FF2B5EF4-FFF2-40B4-BE49-F238E27FC236}">
                <a16:creationId xmlns:a16="http://schemas.microsoft.com/office/drawing/2014/main" id="{D43496AD-16A6-D11F-5136-D1DE391C9D10}"/>
              </a:ext>
            </a:extLst>
          </p:cNvPr>
          <p:cNvPicPr>
            <a:picLocks noChangeAspect="1"/>
          </p:cNvPicPr>
          <p:nvPr/>
        </p:nvPicPr>
        <p:blipFill>
          <a:blip r:embed="rId2"/>
          <a:stretch>
            <a:fillRect/>
          </a:stretch>
        </p:blipFill>
        <p:spPr>
          <a:xfrm>
            <a:off x="296214" y="3038374"/>
            <a:ext cx="6449325" cy="2391109"/>
          </a:xfrm>
          <a:prstGeom prst="rect">
            <a:avLst/>
          </a:prstGeom>
        </p:spPr>
      </p:pic>
      <p:sp>
        <p:nvSpPr>
          <p:cNvPr id="9" name="Text Placeholder 3">
            <a:extLst>
              <a:ext uri="{FF2B5EF4-FFF2-40B4-BE49-F238E27FC236}">
                <a16:creationId xmlns:a16="http://schemas.microsoft.com/office/drawing/2014/main" id="{43990890-F203-A1BC-5F8B-1996A2B7A6BA}"/>
              </a:ext>
            </a:extLst>
          </p:cNvPr>
          <p:cNvSpPr txBox="1">
            <a:spLocks/>
          </p:cNvSpPr>
          <p:nvPr/>
        </p:nvSpPr>
        <p:spPr>
          <a:xfrm>
            <a:off x="327544" y="5570778"/>
            <a:ext cx="8636152" cy="788623"/>
          </a:xfrm>
          <a:prstGeom prst="rect">
            <a:avLst/>
          </a:prstGeom>
        </p:spPr>
        <p:txBody>
          <a:bodyPr/>
          <a:lstStyle>
            <a:lvl1pPr marL="0" indent="0" algn="l" defTabSz="914400" rtl="0" eaLnBrk="1" latinLnBrk="0" hangingPunct="1">
              <a:lnSpc>
                <a:spcPct val="90000"/>
              </a:lnSpc>
              <a:spcBef>
                <a:spcPts val="1000"/>
              </a:spcBef>
              <a:buFont typeface="Arial"/>
              <a:buNone/>
              <a:defRPr sz="2200" kern="1200">
                <a:solidFill>
                  <a:schemeClr val="bg1"/>
                </a:solidFill>
                <a:latin typeface="Arial Narrow" charset="0"/>
                <a:ea typeface="Arial Narrow" charset="0"/>
                <a:cs typeface="Arial Narrow"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SG" dirty="0">
                <a:solidFill>
                  <a:schemeClr val="tx1"/>
                </a:solidFill>
              </a:rPr>
              <a:t>To check your Git settings, type into Git Bash:</a:t>
            </a:r>
          </a:p>
          <a:p>
            <a:r>
              <a:rPr lang="en-SG" b="1" dirty="0">
                <a:solidFill>
                  <a:schemeClr val="tx1"/>
                </a:solidFill>
              </a:rPr>
              <a:t>git config --list</a:t>
            </a:r>
          </a:p>
        </p:txBody>
      </p:sp>
    </p:spTree>
    <p:extLst>
      <p:ext uri="{BB962C8B-B14F-4D97-AF65-F5344CB8AC3E}">
        <p14:creationId xmlns:p14="http://schemas.microsoft.com/office/powerpoint/2010/main" val="3816797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653278-EA26-F1ED-97CB-598689C7D169}"/>
              </a:ext>
            </a:extLst>
          </p:cNvPr>
          <p:cNvSpPr>
            <a:spLocks noGrp="1"/>
          </p:cNvSpPr>
          <p:nvPr>
            <p:ph type="sldNum" sz="quarter" idx="10"/>
          </p:nvPr>
        </p:nvSpPr>
        <p:spPr/>
        <p:txBody>
          <a:bodyPr/>
          <a:lstStyle/>
          <a:p>
            <a:fld id="{9DCA2AE0-AC67-4293-AD17-2D96805A8B45}" type="slidenum">
              <a:rPr lang="en-SG" smtClean="0"/>
              <a:pPr/>
              <a:t>19</a:t>
            </a:fld>
            <a:endParaRPr lang="en-SG"/>
          </a:p>
        </p:txBody>
      </p:sp>
      <p:sp>
        <p:nvSpPr>
          <p:cNvPr id="3" name="Text Placeholder 3">
            <a:extLst>
              <a:ext uri="{FF2B5EF4-FFF2-40B4-BE49-F238E27FC236}">
                <a16:creationId xmlns:a16="http://schemas.microsoft.com/office/drawing/2014/main" id="{FDBA9AE2-BE7D-69CA-88A5-2E197CE44257}"/>
              </a:ext>
            </a:extLst>
          </p:cNvPr>
          <p:cNvSpPr txBox="1">
            <a:spLocks/>
          </p:cNvSpPr>
          <p:nvPr/>
        </p:nvSpPr>
        <p:spPr>
          <a:xfrm>
            <a:off x="296214" y="753593"/>
            <a:ext cx="11043633" cy="849826"/>
          </a:xfrm>
          <a:prstGeom prst="rect">
            <a:avLst/>
          </a:prstGeom>
        </p:spPr>
        <p:txBody>
          <a:bodyPr/>
          <a:lstStyle>
            <a:lvl1pPr marL="0" indent="0" algn="l" defTabSz="914400" rtl="0" eaLnBrk="1" latinLnBrk="0" hangingPunct="1">
              <a:lnSpc>
                <a:spcPct val="90000"/>
              </a:lnSpc>
              <a:spcBef>
                <a:spcPts val="1000"/>
              </a:spcBef>
              <a:buFont typeface="Arial"/>
              <a:buNone/>
              <a:defRPr sz="2200" kern="1200">
                <a:solidFill>
                  <a:schemeClr val="bg1"/>
                </a:solidFill>
                <a:latin typeface="Arial Narrow" charset="0"/>
                <a:ea typeface="Arial Narrow" charset="0"/>
                <a:cs typeface="Arial Narrow"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SG" sz="4000" b="1" dirty="0">
                <a:solidFill>
                  <a:schemeClr val="tx1"/>
                </a:solidFill>
              </a:rPr>
              <a:t>Git Bash commands</a:t>
            </a:r>
          </a:p>
        </p:txBody>
      </p:sp>
      <p:pic>
        <p:nvPicPr>
          <p:cNvPr id="8" name="Picture 7">
            <a:extLst>
              <a:ext uri="{FF2B5EF4-FFF2-40B4-BE49-F238E27FC236}">
                <a16:creationId xmlns:a16="http://schemas.microsoft.com/office/drawing/2014/main" id="{93ACEE49-FCC6-0AD3-DF50-F6D16DC5014F}"/>
              </a:ext>
            </a:extLst>
          </p:cNvPr>
          <p:cNvPicPr>
            <a:picLocks noChangeAspect="1"/>
          </p:cNvPicPr>
          <p:nvPr/>
        </p:nvPicPr>
        <p:blipFill>
          <a:blip r:embed="rId2"/>
          <a:stretch>
            <a:fillRect/>
          </a:stretch>
        </p:blipFill>
        <p:spPr>
          <a:xfrm>
            <a:off x="2633179" y="1603419"/>
            <a:ext cx="6925642" cy="1657581"/>
          </a:xfrm>
          <a:prstGeom prst="rect">
            <a:avLst/>
          </a:prstGeom>
        </p:spPr>
      </p:pic>
      <p:sp>
        <p:nvSpPr>
          <p:cNvPr id="4" name="Text Placeholder 3">
            <a:extLst>
              <a:ext uri="{FF2B5EF4-FFF2-40B4-BE49-F238E27FC236}">
                <a16:creationId xmlns:a16="http://schemas.microsoft.com/office/drawing/2014/main" id="{29C5E76E-8729-7B5F-B79D-35268E073B26}"/>
              </a:ext>
            </a:extLst>
          </p:cNvPr>
          <p:cNvSpPr txBox="1">
            <a:spLocks/>
          </p:cNvSpPr>
          <p:nvPr/>
        </p:nvSpPr>
        <p:spPr>
          <a:xfrm>
            <a:off x="450760" y="3422739"/>
            <a:ext cx="11043633" cy="3036015"/>
          </a:xfrm>
          <a:prstGeom prst="rect">
            <a:avLst/>
          </a:prstGeom>
        </p:spPr>
        <p:txBody>
          <a:bodyPr/>
          <a:lstStyle>
            <a:lvl1pPr marL="0" indent="0" algn="l" defTabSz="914400" rtl="0" eaLnBrk="1" latinLnBrk="0" hangingPunct="1">
              <a:lnSpc>
                <a:spcPct val="90000"/>
              </a:lnSpc>
              <a:spcBef>
                <a:spcPts val="1000"/>
              </a:spcBef>
              <a:buFont typeface="Arial"/>
              <a:buNone/>
              <a:defRPr sz="2200" kern="1200">
                <a:solidFill>
                  <a:schemeClr val="bg1"/>
                </a:solidFill>
                <a:latin typeface="Arial Narrow" charset="0"/>
                <a:ea typeface="Arial Narrow" charset="0"/>
                <a:cs typeface="Arial Narrow"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AU" b="1" dirty="0">
                <a:solidFill>
                  <a:schemeClr val="tx1"/>
                </a:solidFill>
              </a:rPr>
              <a:t>Clone:    </a:t>
            </a:r>
            <a:r>
              <a:rPr lang="en-AU" dirty="0">
                <a:solidFill>
                  <a:schemeClr val="tx1"/>
                </a:solidFill>
                <a:latin typeface="Consolas" panose="020B0609020204030204" pitchFamily="49" charset="0"/>
              </a:rPr>
              <a:t>git clone</a:t>
            </a:r>
          </a:p>
          <a:p>
            <a:r>
              <a:rPr lang="en-AU" b="1" dirty="0">
                <a:solidFill>
                  <a:schemeClr val="tx1"/>
                </a:solidFill>
              </a:rPr>
              <a:t>Pull:       </a:t>
            </a:r>
            <a:r>
              <a:rPr lang="en-AU" dirty="0">
                <a:solidFill>
                  <a:schemeClr val="tx1"/>
                </a:solidFill>
                <a:latin typeface="Consolas" panose="020B0609020204030204" pitchFamily="49" charset="0"/>
              </a:rPr>
              <a:t>git pull</a:t>
            </a:r>
            <a:endParaRPr lang="en-AU" b="1" dirty="0">
              <a:solidFill>
                <a:schemeClr val="tx1"/>
              </a:solidFill>
              <a:latin typeface="Consolas" panose="020B0609020204030204" pitchFamily="49" charset="0"/>
            </a:endParaRPr>
          </a:p>
          <a:p>
            <a:r>
              <a:rPr lang="en-AU" b="1" dirty="0">
                <a:solidFill>
                  <a:schemeClr val="tx1"/>
                </a:solidFill>
              </a:rPr>
              <a:t>Add:       </a:t>
            </a:r>
            <a:r>
              <a:rPr lang="en-AU" dirty="0">
                <a:solidFill>
                  <a:schemeClr val="tx1"/>
                </a:solidFill>
                <a:latin typeface="Consolas" panose="020B0609020204030204" pitchFamily="49" charset="0"/>
              </a:rPr>
              <a:t>git add .</a:t>
            </a:r>
            <a:endParaRPr lang="en-AU" b="1" dirty="0">
              <a:solidFill>
                <a:schemeClr val="tx1"/>
              </a:solidFill>
              <a:latin typeface="Consolas" panose="020B0609020204030204" pitchFamily="49" charset="0"/>
            </a:endParaRPr>
          </a:p>
          <a:p>
            <a:r>
              <a:rPr lang="en-AU" b="1" dirty="0">
                <a:solidFill>
                  <a:schemeClr val="tx1"/>
                </a:solidFill>
              </a:rPr>
              <a:t>Commit: </a:t>
            </a:r>
            <a:r>
              <a:rPr lang="en-AU" dirty="0">
                <a:solidFill>
                  <a:schemeClr val="tx1"/>
                </a:solidFill>
                <a:latin typeface="Consolas" panose="020B0609020204030204" pitchFamily="49" charset="0"/>
              </a:rPr>
              <a:t>git commit –m “message here”</a:t>
            </a:r>
            <a:endParaRPr lang="en-AU" b="1" dirty="0">
              <a:solidFill>
                <a:schemeClr val="tx1"/>
              </a:solidFill>
              <a:latin typeface="Consolas" panose="020B0609020204030204" pitchFamily="49" charset="0"/>
            </a:endParaRPr>
          </a:p>
          <a:p>
            <a:r>
              <a:rPr lang="en-AU" b="1" dirty="0">
                <a:solidFill>
                  <a:schemeClr val="tx1"/>
                </a:solidFill>
              </a:rPr>
              <a:t>Push:      </a:t>
            </a:r>
            <a:r>
              <a:rPr lang="en-AU" dirty="0">
                <a:solidFill>
                  <a:schemeClr val="tx1"/>
                </a:solidFill>
                <a:latin typeface="Consolas" panose="020B0609020204030204" pitchFamily="49" charset="0"/>
              </a:rPr>
              <a:t>git push origin [</a:t>
            </a:r>
            <a:r>
              <a:rPr lang="en-AU" dirty="0" err="1">
                <a:solidFill>
                  <a:schemeClr val="tx1"/>
                </a:solidFill>
                <a:latin typeface="Consolas" panose="020B0609020204030204" pitchFamily="49" charset="0"/>
              </a:rPr>
              <a:t>branchname</a:t>
            </a:r>
            <a:r>
              <a:rPr lang="en-AU" dirty="0">
                <a:solidFill>
                  <a:schemeClr val="tx1"/>
                </a:solidFill>
                <a:latin typeface="Consolas" panose="020B0609020204030204" pitchFamily="49" charset="0"/>
              </a:rPr>
              <a:t>]</a:t>
            </a:r>
          </a:p>
          <a:p>
            <a:r>
              <a:rPr lang="en-AU" b="1" dirty="0">
                <a:solidFill>
                  <a:schemeClr val="tx1"/>
                </a:solidFill>
                <a:latin typeface="Consolas" panose="020B0609020204030204" pitchFamily="49" charset="0"/>
              </a:rPr>
              <a:t>Create new branch and switch to new branch: </a:t>
            </a:r>
            <a:r>
              <a:rPr lang="en-AU" dirty="0">
                <a:solidFill>
                  <a:schemeClr val="tx1"/>
                </a:solidFill>
                <a:latin typeface="Consolas" panose="020B0609020204030204" pitchFamily="49" charset="0"/>
              </a:rPr>
              <a:t>git branch -b [</a:t>
            </a:r>
            <a:r>
              <a:rPr lang="en-AU" dirty="0" err="1">
                <a:solidFill>
                  <a:schemeClr val="tx1"/>
                </a:solidFill>
                <a:latin typeface="Consolas" panose="020B0609020204030204" pitchFamily="49" charset="0"/>
              </a:rPr>
              <a:t>branchname</a:t>
            </a:r>
            <a:r>
              <a:rPr lang="en-AU" dirty="0">
                <a:solidFill>
                  <a:schemeClr val="tx1"/>
                </a:solidFill>
                <a:latin typeface="Consolas" panose="020B0609020204030204" pitchFamily="49" charset="0"/>
              </a:rPr>
              <a:t>]</a:t>
            </a:r>
          </a:p>
          <a:p>
            <a:r>
              <a:rPr lang="en-AU" b="1" dirty="0">
                <a:solidFill>
                  <a:schemeClr val="tx1"/>
                </a:solidFill>
                <a:latin typeface="Consolas" panose="020B0609020204030204" pitchFamily="49" charset="0"/>
              </a:rPr>
              <a:t>Switch to another branch: </a:t>
            </a:r>
            <a:r>
              <a:rPr lang="en-AU" dirty="0">
                <a:solidFill>
                  <a:schemeClr val="tx1"/>
                </a:solidFill>
                <a:latin typeface="Consolas" panose="020B0609020204030204" pitchFamily="49" charset="0"/>
              </a:rPr>
              <a:t>git checkout [</a:t>
            </a:r>
            <a:r>
              <a:rPr lang="en-AU" dirty="0" err="1">
                <a:solidFill>
                  <a:schemeClr val="tx1"/>
                </a:solidFill>
                <a:latin typeface="Consolas" panose="020B0609020204030204" pitchFamily="49" charset="0"/>
              </a:rPr>
              <a:t>branchname</a:t>
            </a:r>
            <a:r>
              <a:rPr lang="en-AU" dirty="0">
                <a:solidFill>
                  <a:schemeClr val="tx1"/>
                </a:solidFill>
                <a:latin typeface="Consolas" panose="020B0609020204030204" pitchFamily="49" charset="0"/>
              </a:rPr>
              <a:t>]</a:t>
            </a:r>
            <a:endParaRPr lang="en-AU" b="1" dirty="0">
              <a:solidFill>
                <a:schemeClr val="tx1"/>
              </a:solidFill>
              <a:latin typeface="Consolas" panose="020B0609020204030204" pitchFamily="49" charset="0"/>
            </a:endParaRPr>
          </a:p>
          <a:p>
            <a:endParaRPr lang="en-SG" b="1" dirty="0">
              <a:solidFill>
                <a:schemeClr val="tx1"/>
              </a:solidFill>
              <a:latin typeface="Consolas" panose="020B0609020204030204" pitchFamily="49" charset="0"/>
            </a:endParaRPr>
          </a:p>
        </p:txBody>
      </p:sp>
    </p:spTree>
    <p:extLst>
      <p:ext uri="{BB962C8B-B14F-4D97-AF65-F5344CB8AC3E}">
        <p14:creationId xmlns:p14="http://schemas.microsoft.com/office/powerpoint/2010/main" val="3804964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900F8B7-FC8E-F031-8E61-1EB58E7DC659}"/>
              </a:ext>
            </a:extLst>
          </p:cNvPr>
          <p:cNvSpPr>
            <a:spLocks noGrp="1"/>
          </p:cNvSpPr>
          <p:nvPr>
            <p:ph type="body" sz="quarter" idx="13"/>
          </p:nvPr>
        </p:nvSpPr>
        <p:spPr/>
        <p:txBody>
          <a:bodyPr/>
          <a:lstStyle/>
          <a:p>
            <a:r>
              <a:rPr lang="en-SG" dirty="0"/>
              <a:t>Cognitive Models</a:t>
            </a:r>
          </a:p>
        </p:txBody>
      </p:sp>
      <p:sp>
        <p:nvSpPr>
          <p:cNvPr id="6" name="Text Placeholder 5">
            <a:extLst>
              <a:ext uri="{FF2B5EF4-FFF2-40B4-BE49-F238E27FC236}">
                <a16:creationId xmlns:a16="http://schemas.microsoft.com/office/drawing/2014/main" id="{200B7759-B1B3-63E4-BB85-52AAC193FC36}"/>
              </a:ext>
            </a:extLst>
          </p:cNvPr>
          <p:cNvSpPr>
            <a:spLocks noGrp="1"/>
          </p:cNvSpPr>
          <p:nvPr>
            <p:ph type="body" sz="quarter" idx="19"/>
          </p:nvPr>
        </p:nvSpPr>
        <p:spPr>
          <a:xfrm>
            <a:off x="2908159" y="1242727"/>
            <a:ext cx="8927526" cy="4275870"/>
          </a:xfrm>
        </p:spPr>
        <p:txBody>
          <a:bodyPr/>
          <a:lstStyle/>
          <a:p>
            <a:r>
              <a:rPr lang="en-SG" dirty="0"/>
              <a:t>A model that describes how an individual performs a task (e.g., problem-solving, decision-making) or engages in a particular cognitive process. They are typically based upon psychological theory, e.g.,:</a:t>
            </a:r>
          </a:p>
          <a:p>
            <a:pPr lvl="1"/>
            <a:r>
              <a:rPr lang="en-SG" dirty="0"/>
              <a:t>Prospect theory</a:t>
            </a:r>
          </a:p>
          <a:p>
            <a:pPr lvl="1"/>
            <a:r>
              <a:rPr lang="en-SG" b="1" dirty="0"/>
              <a:t>Reinforcement Learning</a:t>
            </a:r>
          </a:p>
          <a:p>
            <a:pPr lvl="1"/>
            <a:r>
              <a:rPr lang="en-SG" dirty="0"/>
              <a:t>Bayesian inference</a:t>
            </a:r>
          </a:p>
          <a:p>
            <a:pPr lvl="1"/>
            <a:r>
              <a:rPr lang="en-SG" dirty="0"/>
              <a:t>Component process of working memory</a:t>
            </a:r>
          </a:p>
          <a:p>
            <a:pPr lvl="1"/>
            <a:r>
              <a:rPr lang="en-SG" dirty="0"/>
              <a:t>Expectancy theory</a:t>
            </a:r>
          </a:p>
          <a:p>
            <a:r>
              <a:rPr lang="en-SG" dirty="0"/>
              <a:t>“Traditional” models that simply regress the dependent measure on an assortment of experimental variables (e.g., questionnaire score, age, sex…) tell us very little about what goes on within </a:t>
            </a:r>
            <a:r>
              <a:rPr lang="en-SG" i="1" dirty="0"/>
              <a:t>cognition</a:t>
            </a:r>
            <a:r>
              <a:rPr lang="en-SG" dirty="0"/>
              <a:t>. These are essentially </a:t>
            </a:r>
            <a:r>
              <a:rPr lang="en-SG" b="1" dirty="0"/>
              <a:t>“black box” models</a:t>
            </a:r>
            <a:r>
              <a:rPr lang="en-SG" dirty="0"/>
              <a:t>.</a:t>
            </a:r>
          </a:p>
          <a:p>
            <a:r>
              <a:rPr lang="en-SG" dirty="0"/>
              <a:t>We use </a:t>
            </a:r>
            <a:r>
              <a:rPr lang="en-SG" b="1" dirty="0"/>
              <a:t>cognitive models </a:t>
            </a:r>
            <a:r>
              <a:rPr lang="en-SG" dirty="0"/>
              <a:t>because </a:t>
            </a:r>
            <a:r>
              <a:rPr lang="en-SG" b="1" dirty="0"/>
              <a:t>they allow us to disentangle latent cognitive mechanisms</a:t>
            </a:r>
            <a:r>
              <a:rPr lang="en-SG" dirty="0"/>
              <a:t>, and hence make inferences about them.</a:t>
            </a:r>
          </a:p>
          <a:p>
            <a:endParaRPr lang="en-SG" dirty="0"/>
          </a:p>
        </p:txBody>
      </p:sp>
      <p:sp>
        <p:nvSpPr>
          <p:cNvPr id="8" name="Slide Number Placeholder 7">
            <a:extLst>
              <a:ext uri="{FF2B5EF4-FFF2-40B4-BE49-F238E27FC236}">
                <a16:creationId xmlns:a16="http://schemas.microsoft.com/office/drawing/2014/main" id="{09103311-89BD-D2A5-D9E8-2F342EEB0027}"/>
              </a:ext>
            </a:extLst>
          </p:cNvPr>
          <p:cNvSpPr>
            <a:spLocks noGrp="1"/>
          </p:cNvSpPr>
          <p:nvPr>
            <p:ph type="sldNum" sz="quarter" idx="20"/>
          </p:nvPr>
        </p:nvSpPr>
        <p:spPr/>
        <p:txBody>
          <a:bodyPr/>
          <a:lstStyle/>
          <a:p>
            <a:fld id="{9DCA2AE0-AC67-4293-AD17-2D96805A8B45}" type="slidenum">
              <a:rPr lang="en-SG" smtClean="0"/>
              <a:pPr/>
              <a:t>2</a:t>
            </a:fld>
            <a:endParaRPr lang="en-SG"/>
          </a:p>
        </p:txBody>
      </p:sp>
    </p:spTree>
    <p:extLst>
      <p:ext uri="{BB962C8B-B14F-4D97-AF65-F5344CB8AC3E}">
        <p14:creationId xmlns:p14="http://schemas.microsoft.com/office/powerpoint/2010/main" val="555095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653278-EA26-F1ED-97CB-598689C7D169}"/>
              </a:ext>
            </a:extLst>
          </p:cNvPr>
          <p:cNvSpPr>
            <a:spLocks noGrp="1"/>
          </p:cNvSpPr>
          <p:nvPr>
            <p:ph type="sldNum" sz="quarter" idx="10"/>
          </p:nvPr>
        </p:nvSpPr>
        <p:spPr/>
        <p:txBody>
          <a:bodyPr/>
          <a:lstStyle/>
          <a:p>
            <a:fld id="{9DCA2AE0-AC67-4293-AD17-2D96805A8B45}" type="slidenum">
              <a:rPr lang="en-SG" smtClean="0"/>
              <a:pPr/>
              <a:t>20</a:t>
            </a:fld>
            <a:endParaRPr lang="en-SG"/>
          </a:p>
        </p:txBody>
      </p:sp>
      <p:sp>
        <p:nvSpPr>
          <p:cNvPr id="3" name="Text Placeholder 3">
            <a:extLst>
              <a:ext uri="{FF2B5EF4-FFF2-40B4-BE49-F238E27FC236}">
                <a16:creationId xmlns:a16="http://schemas.microsoft.com/office/drawing/2014/main" id="{FDBA9AE2-BE7D-69CA-88A5-2E197CE44257}"/>
              </a:ext>
            </a:extLst>
          </p:cNvPr>
          <p:cNvSpPr txBox="1">
            <a:spLocks/>
          </p:cNvSpPr>
          <p:nvPr/>
        </p:nvSpPr>
        <p:spPr>
          <a:xfrm>
            <a:off x="296214" y="753593"/>
            <a:ext cx="11043633" cy="849826"/>
          </a:xfrm>
          <a:prstGeom prst="rect">
            <a:avLst/>
          </a:prstGeom>
        </p:spPr>
        <p:txBody>
          <a:bodyPr/>
          <a:lstStyle>
            <a:lvl1pPr marL="0" indent="0" algn="l" defTabSz="914400" rtl="0" eaLnBrk="1" latinLnBrk="0" hangingPunct="1">
              <a:lnSpc>
                <a:spcPct val="90000"/>
              </a:lnSpc>
              <a:spcBef>
                <a:spcPts val="1000"/>
              </a:spcBef>
              <a:buFont typeface="Arial"/>
              <a:buNone/>
              <a:defRPr sz="2200" kern="1200">
                <a:solidFill>
                  <a:schemeClr val="bg1"/>
                </a:solidFill>
                <a:latin typeface="Arial Narrow" charset="0"/>
                <a:ea typeface="Arial Narrow" charset="0"/>
                <a:cs typeface="Arial Narrow"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SG" sz="4000" b="1" dirty="0">
                <a:solidFill>
                  <a:schemeClr val="tx1"/>
                </a:solidFill>
              </a:rPr>
              <a:t>Link to all commands you can type into Git Bash</a:t>
            </a:r>
          </a:p>
        </p:txBody>
      </p:sp>
      <p:pic>
        <p:nvPicPr>
          <p:cNvPr id="8" name="Picture 7">
            <a:extLst>
              <a:ext uri="{FF2B5EF4-FFF2-40B4-BE49-F238E27FC236}">
                <a16:creationId xmlns:a16="http://schemas.microsoft.com/office/drawing/2014/main" id="{93ACEE49-FCC6-0AD3-DF50-F6D16DC5014F}"/>
              </a:ext>
            </a:extLst>
          </p:cNvPr>
          <p:cNvPicPr>
            <a:picLocks noChangeAspect="1"/>
          </p:cNvPicPr>
          <p:nvPr/>
        </p:nvPicPr>
        <p:blipFill>
          <a:blip r:embed="rId2"/>
          <a:stretch>
            <a:fillRect/>
          </a:stretch>
        </p:blipFill>
        <p:spPr>
          <a:xfrm>
            <a:off x="2633179" y="1603419"/>
            <a:ext cx="6925642" cy="1657581"/>
          </a:xfrm>
          <a:prstGeom prst="rect">
            <a:avLst/>
          </a:prstGeom>
        </p:spPr>
      </p:pic>
      <p:sp>
        <p:nvSpPr>
          <p:cNvPr id="4" name="Text Placeholder 3">
            <a:extLst>
              <a:ext uri="{FF2B5EF4-FFF2-40B4-BE49-F238E27FC236}">
                <a16:creationId xmlns:a16="http://schemas.microsoft.com/office/drawing/2014/main" id="{29C5E76E-8729-7B5F-B79D-35268E073B26}"/>
              </a:ext>
            </a:extLst>
          </p:cNvPr>
          <p:cNvSpPr txBox="1">
            <a:spLocks/>
          </p:cNvSpPr>
          <p:nvPr/>
        </p:nvSpPr>
        <p:spPr>
          <a:xfrm>
            <a:off x="450760" y="4262908"/>
            <a:ext cx="11043633" cy="1355678"/>
          </a:xfrm>
          <a:prstGeom prst="rect">
            <a:avLst/>
          </a:prstGeom>
        </p:spPr>
        <p:txBody>
          <a:bodyPr/>
          <a:lstStyle>
            <a:lvl1pPr marL="0" indent="0" algn="l" defTabSz="914400" rtl="0" eaLnBrk="1" latinLnBrk="0" hangingPunct="1">
              <a:lnSpc>
                <a:spcPct val="90000"/>
              </a:lnSpc>
              <a:spcBef>
                <a:spcPts val="1000"/>
              </a:spcBef>
              <a:buFont typeface="Arial"/>
              <a:buNone/>
              <a:defRPr sz="2200" kern="1200">
                <a:solidFill>
                  <a:schemeClr val="bg1"/>
                </a:solidFill>
                <a:latin typeface="Arial Narrow" charset="0"/>
                <a:ea typeface="Arial Narrow" charset="0"/>
                <a:cs typeface="Arial Narrow"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AU" b="1" dirty="0">
                <a:solidFill>
                  <a:schemeClr val="tx1"/>
                </a:solidFill>
              </a:rPr>
              <a:t>https://github.com/joshnh/Git-Commands</a:t>
            </a:r>
            <a:endParaRPr lang="en-SG" b="1" dirty="0">
              <a:solidFill>
                <a:schemeClr val="tx1"/>
              </a:solidFill>
              <a:latin typeface="Consolas" panose="020B0609020204030204" pitchFamily="49" charset="0"/>
            </a:endParaRPr>
          </a:p>
        </p:txBody>
      </p:sp>
    </p:spTree>
    <p:extLst>
      <p:ext uri="{BB962C8B-B14F-4D97-AF65-F5344CB8AC3E}">
        <p14:creationId xmlns:p14="http://schemas.microsoft.com/office/powerpoint/2010/main" val="140586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FB1271C-C1CE-2BA7-4CAD-1F484645B2D5}"/>
              </a:ext>
            </a:extLst>
          </p:cNvPr>
          <p:cNvSpPr>
            <a:spLocks noGrp="1"/>
          </p:cNvSpPr>
          <p:nvPr>
            <p:ph type="body" sz="quarter" idx="13"/>
          </p:nvPr>
        </p:nvSpPr>
        <p:spPr/>
        <p:txBody>
          <a:bodyPr/>
          <a:lstStyle/>
          <a:p>
            <a:r>
              <a:rPr lang="en-SG" dirty="0"/>
              <a:t>Computational Modelling</a:t>
            </a:r>
          </a:p>
        </p:txBody>
      </p:sp>
      <p:sp>
        <p:nvSpPr>
          <p:cNvPr id="7" name="Text Placeholder 6">
            <a:extLst>
              <a:ext uri="{FF2B5EF4-FFF2-40B4-BE49-F238E27FC236}">
                <a16:creationId xmlns:a16="http://schemas.microsoft.com/office/drawing/2014/main" id="{33B52E69-E3A1-C68B-46B9-457D508EA588}"/>
              </a:ext>
            </a:extLst>
          </p:cNvPr>
          <p:cNvSpPr>
            <a:spLocks noGrp="1"/>
          </p:cNvSpPr>
          <p:nvPr>
            <p:ph type="body" sz="quarter" idx="14"/>
          </p:nvPr>
        </p:nvSpPr>
        <p:spPr>
          <a:xfrm>
            <a:off x="2907858" y="1288622"/>
            <a:ext cx="7451725" cy="401647"/>
          </a:xfrm>
        </p:spPr>
        <p:txBody>
          <a:bodyPr/>
          <a:lstStyle/>
          <a:p>
            <a:r>
              <a:rPr lang="en-SG" dirty="0"/>
              <a:t>What is it?</a:t>
            </a:r>
          </a:p>
        </p:txBody>
      </p:sp>
      <p:sp>
        <p:nvSpPr>
          <p:cNvPr id="8" name="Text Placeholder 7">
            <a:extLst>
              <a:ext uri="{FF2B5EF4-FFF2-40B4-BE49-F238E27FC236}">
                <a16:creationId xmlns:a16="http://schemas.microsoft.com/office/drawing/2014/main" id="{ED85F07A-6469-BF0A-CB8E-6CF3C878AA39}"/>
              </a:ext>
            </a:extLst>
          </p:cNvPr>
          <p:cNvSpPr>
            <a:spLocks noGrp="1"/>
          </p:cNvSpPr>
          <p:nvPr>
            <p:ph type="body" sz="quarter" idx="17"/>
          </p:nvPr>
        </p:nvSpPr>
        <p:spPr>
          <a:xfrm>
            <a:off x="2902009" y="2693604"/>
            <a:ext cx="7451725" cy="401647"/>
          </a:xfrm>
        </p:spPr>
        <p:txBody>
          <a:bodyPr/>
          <a:lstStyle/>
          <a:p>
            <a:r>
              <a:rPr lang="en-SG" dirty="0"/>
              <a:t>Why use it?</a:t>
            </a:r>
          </a:p>
        </p:txBody>
      </p:sp>
      <p:sp>
        <p:nvSpPr>
          <p:cNvPr id="10" name="Text Placeholder 9">
            <a:extLst>
              <a:ext uri="{FF2B5EF4-FFF2-40B4-BE49-F238E27FC236}">
                <a16:creationId xmlns:a16="http://schemas.microsoft.com/office/drawing/2014/main" id="{5F3DC938-47E5-939C-B9D7-2F62C5DB3C3E}"/>
              </a:ext>
            </a:extLst>
          </p:cNvPr>
          <p:cNvSpPr>
            <a:spLocks noGrp="1"/>
          </p:cNvSpPr>
          <p:nvPr>
            <p:ph type="body" sz="quarter" idx="19"/>
          </p:nvPr>
        </p:nvSpPr>
        <p:spPr>
          <a:xfrm>
            <a:off x="2908159" y="1690269"/>
            <a:ext cx="7451725" cy="1344625"/>
          </a:xfrm>
        </p:spPr>
        <p:txBody>
          <a:bodyPr/>
          <a:lstStyle/>
          <a:p>
            <a:r>
              <a:rPr lang="en-SG" dirty="0"/>
              <a:t>The use of a computer programme to simulate complex real-world systems and make forward predictions</a:t>
            </a:r>
          </a:p>
          <a:p>
            <a:endParaRPr lang="en-SG" dirty="0"/>
          </a:p>
        </p:txBody>
      </p:sp>
      <p:sp>
        <p:nvSpPr>
          <p:cNvPr id="9" name="Text Placeholder 8">
            <a:extLst>
              <a:ext uri="{FF2B5EF4-FFF2-40B4-BE49-F238E27FC236}">
                <a16:creationId xmlns:a16="http://schemas.microsoft.com/office/drawing/2014/main" id="{BB92179B-4E19-775A-8542-5E9E112B7947}"/>
              </a:ext>
            </a:extLst>
          </p:cNvPr>
          <p:cNvSpPr>
            <a:spLocks noGrp="1"/>
          </p:cNvSpPr>
          <p:nvPr>
            <p:ph type="body" sz="quarter" idx="18"/>
          </p:nvPr>
        </p:nvSpPr>
        <p:spPr>
          <a:xfrm>
            <a:off x="2896160" y="3279542"/>
            <a:ext cx="7451725" cy="2670498"/>
          </a:xfrm>
        </p:spPr>
        <p:txBody>
          <a:bodyPr/>
          <a:lstStyle/>
          <a:p>
            <a:r>
              <a:rPr lang="en-SG" dirty="0"/>
              <a:t>In the cognitive sciences, mathematical models to describe cognitive processes are often </a:t>
            </a:r>
            <a:r>
              <a:rPr lang="en-SG" b="1" dirty="0"/>
              <a:t>too complex </a:t>
            </a:r>
            <a:r>
              <a:rPr lang="en-SG" dirty="0"/>
              <a:t>to be captured within a one-liner equation (e.g., linear regression)</a:t>
            </a:r>
          </a:p>
          <a:p>
            <a:r>
              <a:rPr lang="en-SG" dirty="0"/>
              <a:t>Cognitive parameter values also tend to </a:t>
            </a:r>
            <a:r>
              <a:rPr lang="en-SG" b="1" dirty="0"/>
              <a:t>violate distributional assumptions</a:t>
            </a:r>
            <a:r>
              <a:rPr lang="en-SG" dirty="0"/>
              <a:t>. Some require imposed lower and upper bounds; others follow an exponential distribution… etc.</a:t>
            </a:r>
          </a:p>
          <a:p>
            <a:r>
              <a:rPr lang="en-SG" dirty="0"/>
              <a:t>To reliably estimate cognitive parameter values, we need iterative, computational methods.</a:t>
            </a:r>
          </a:p>
          <a:p>
            <a:endParaRPr lang="en-SG" dirty="0"/>
          </a:p>
        </p:txBody>
      </p:sp>
      <p:sp>
        <p:nvSpPr>
          <p:cNvPr id="2" name="Slide Number Placeholder 1">
            <a:extLst>
              <a:ext uri="{FF2B5EF4-FFF2-40B4-BE49-F238E27FC236}">
                <a16:creationId xmlns:a16="http://schemas.microsoft.com/office/drawing/2014/main" id="{F450ED27-33AD-4A09-F09D-E77E65CB0E40}"/>
              </a:ext>
            </a:extLst>
          </p:cNvPr>
          <p:cNvSpPr>
            <a:spLocks noGrp="1"/>
          </p:cNvSpPr>
          <p:nvPr>
            <p:ph type="sldNum" sz="quarter" idx="20"/>
          </p:nvPr>
        </p:nvSpPr>
        <p:spPr/>
        <p:txBody>
          <a:bodyPr/>
          <a:lstStyle/>
          <a:p>
            <a:fld id="{9DCA2AE0-AC67-4293-AD17-2D96805A8B45}" type="slidenum">
              <a:rPr lang="en-SG" smtClean="0"/>
              <a:pPr/>
              <a:t>3</a:t>
            </a:fld>
            <a:endParaRPr lang="en-SG" dirty="0"/>
          </a:p>
        </p:txBody>
      </p:sp>
    </p:spTree>
    <p:extLst>
      <p:ext uri="{BB962C8B-B14F-4D97-AF65-F5344CB8AC3E}">
        <p14:creationId xmlns:p14="http://schemas.microsoft.com/office/powerpoint/2010/main" val="3093018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BF48B3C-6070-EB0A-20D7-E1E2B12E587E}"/>
              </a:ext>
            </a:extLst>
          </p:cNvPr>
          <p:cNvSpPr>
            <a:spLocks noGrp="1"/>
          </p:cNvSpPr>
          <p:nvPr>
            <p:ph type="sldNum" sz="quarter" idx="10"/>
          </p:nvPr>
        </p:nvSpPr>
        <p:spPr/>
        <p:txBody>
          <a:bodyPr/>
          <a:lstStyle/>
          <a:p>
            <a:fld id="{9DCA2AE0-AC67-4293-AD17-2D96805A8B45}" type="slidenum">
              <a:rPr lang="en-SG" smtClean="0"/>
              <a:pPr/>
              <a:t>4</a:t>
            </a:fld>
            <a:endParaRPr lang="en-SG"/>
          </a:p>
        </p:txBody>
      </p:sp>
      <p:sp>
        <p:nvSpPr>
          <p:cNvPr id="9" name="Text Placeholder 5">
            <a:extLst>
              <a:ext uri="{FF2B5EF4-FFF2-40B4-BE49-F238E27FC236}">
                <a16:creationId xmlns:a16="http://schemas.microsoft.com/office/drawing/2014/main" id="{609377E3-6FC6-AB2C-861A-CBEEDD54B8C3}"/>
              </a:ext>
            </a:extLst>
          </p:cNvPr>
          <p:cNvSpPr txBox="1">
            <a:spLocks/>
          </p:cNvSpPr>
          <p:nvPr/>
        </p:nvSpPr>
        <p:spPr>
          <a:xfrm>
            <a:off x="1193442" y="1958308"/>
            <a:ext cx="9805116" cy="736956"/>
          </a:xfrm>
          <a:prstGeom prst="rect">
            <a:avLst/>
          </a:prstGeom>
        </p:spPr>
        <p:txBody>
          <a:bodyPr/>
          <a:lstStyle>
            <a:lvl1pPr marL="0" indent="0" algn="l" defTabSz="914400" rtl="0" eaLnBrk="1" latinLnBrk="0" hangingPunct="1">
              <a:lnSpc>
                <a:spcPct val="90000"/>
              </a:lnSpc>
              <a:spcBef>
                <a:spcPts val="1000"/>
              </a:spcBef>
              <a:buFont typeface="Arial"/>
              <a:buNone/>
              <a:defRPr sz="2200" kern="1200">
                <a:solidFill>
                  <a:schemeClr val="bg1"/>
                </a:solidFill>
                <a:latin typeface="Arial Narrow" charset="0"/>
                <a:ea typeface="Arial Narrow" charset="0"/>
                <a:cs typeface="Arial Narrow"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r>
              <a:rPr lang="en-SG" sz="4000" b="1" dirty="0">
                <a:solidFill>
                  <a:schemeClr val="tx1"/>
                </a:solidFill>
              </a:rPr>
              <a:t>COMPUTATIONAL COGNITIVE MODEL</a:t>
            </a:r>
          </a:p>
          <a:p>
            <a:pPr algn="ctr"/>
            <a:r>
              <a:rPr lang="en-SG" sz="4000" b="1" dirty="0">
                <a:solidFill>
                  <a:schemeClr val="tx1"/>
                </a:solidFill>
              </a:rPr>
              <a:t>A model that explores and helps us understand various cognitive mechanisms, implemented through a computational process.</a:t>
            </a:r>
          </a:p>
        </p:txBody>
      </p:sp>
    </p:spTree>
    <p:extLst>
      <p:ext uri="{BB962C8B-B14F-4D97-AF65-F5344CB8AC3E}">
        <p14:creationId xmlns:p14="http://schemas.microsoft.com/office/powerpoint/2010/main" val="2683004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89AE4181-33A5-9F7E-EFBE-BEF1AECF19CA}"/>
              </a:ext>
            </a:extLst>
          </p:cNvPr>
          <p:cNvPicPr>
            <a:picLocks noChangeAspect="1"/>
          </p:cNvPicPr>
          <p:nvPr/>
        </p:nvPicPr>
        <p:blipFill>
          <a:blip r:embed="rId2"/>
          <a:srcRect t="18263" b="18263"/>
          <a:stretch/>
        </p:blipFill>
        <p:spPr>
          <a:xfrm>
            <a:off x="6229215" y="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Text Placeholder 1">
            <a:extLst>
              <a:ext uri="{FF2B5EF4-FFF2-40B4-BE49-F238E27FC236}">
                <a16:creationId xmlns:a16="http://schemas.microsoft.com/office/drawing/2014/main" id="{DF073800-192B-BD3B-4E54-AD9EFA80D1B8}"/>
              </a:ext>
            </a:extLst>
          </p:cNvPr>
          <p:cNvSpPr txBox="1">
            <a:spLocks/>
          </p:cNvSpPr>
          <p:nvPr/>
        </p:nvSpPr>
        <p:spPr>
          <a:xfrm>
            <a:off x="217052" y="4292512"/>
            <a:ext cx="6012163" cy="1095412"/>
          </a:xfrm>
          <a:prstGeom prst="rect">
            <a:avLst/>
          </a:prstGeom>
        </p:spPr>
        <p:txBody>
          <a:bodyPr/>
          <a:lstStyle>
            <a:lvl1pPr marL="0" indent="0" algn="l" defTabSz="914400" rtl="0" eaLnBrk="1" latinLnBrk="0" hangingPunct="1">
              <a:lnSpc>
                <a:spcPct val="90000"/>
              </a:lnSpc>
              <a:spcBef>
                <a:spcPts val="1000"/>
              </a:spcBef>
              <a:buFont typeface="Arial"/>
              <a:buNone/>
              <a:defRPr sz="2200" kern="1200">
                <a:solidFill>
                  <a:schemeClr val="bg1"/>
                </a:solidFill>
                <a:latin typeface="Arial Narrow" charset="0"/>
                <a:ea typeface="Arial Narrow" charset="0"/>
                <a:cs typeface="Arial Narrow"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AU" sz="1800" b="1" dirty="0">
                <a:solidFill>
                  <a:schemeClr val="tx1"/>
                </a:solidFill>
              </a:rPr>
              <a:t>13 May 2024</a:t>
            </a:r>
            <a:endParaRPr lang="en-AU" sz="1800" dirty="0">
              <a:solidFill>
                <a:schemeClr val="tx1"/>
              </a:solidFill>
            </a:endParaRPr>
          </a:p>
        </p:txBody>
      </p:sp>
      <p:sp>
        <p:nvSpPr>
          <p:cNvPr id="3" name="Text Placeholder 3">
            <a:extLst>
              <a:ext uri="{FF2B5EF4-FFF2-40B4-BE49-F238E27FC236}">
                <a16:creationId xmlns:a16="http://schemas.microsoft.com/office/drawing/2014/main" id="{9B9FFC41-42B7-36E4-A615-0A6FAC1505AF}"/>
              </a:ext>
            </a:extLst>
          </p:cNvPr>
          <p:cNvSpPr txBox="1">
            <a:spLocks/>
          </p:cNvSpPr>
          <p:nvPr/>
        </p:nvSpPr>
        <p:spPr>
          <a:xfrm>
            <a:off x="169721" y="2441322"/>
            <a:ext cx="4221975" cy="1962890"/>
          </a:xfrm>
          <a:prstGeom prst="rect">
            <a:avLst/>
          </a:prstGeom>
        </p:spPr>
        <p:txBody>
          <a:bodyPr/>
          <a:lstStyle>
            <a:lvl1pPr marL="0" indent="0" algn="l" defTabSz="914400" rtl="0" eaLnBrk="1" latinLnBrk="0" hangingPunct="1">
              <a:lnSpc>
                <a:spcPct val="90000"/>
              </a:lnSpc>
              <a:spcBef>
                <a:spcPts val="1000"/>
              </a:spcBef>
              <a:buFont typeface="Arial"/>
              <a:buNone/>
              <a:defRPr sz="4500" b="1" kern="1200" baseline="0">
                <a:solidFill>
                  <a:srgbClr val="006CAB"/>
                </a:solidFill>
                <a:latin typeface="Arial Narrow" charset="0"/>
                <a:ea typeface="Arial Narrow" charset="0"/>
                <a:cs typeface="Arial Narrow"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3600" dirty="0">
                <a:solidFill>
                  <a:schemeClr val="tx1"/>
                </a:solidFill>
              </a:rPr>
              <a:t>The Rescorla-Wagner (Q-Learning) Model </a:t>
            </a:r>
            <a:endParaRPr lang="en-AU" sz="3600" dirty="0">
              <a:solidFill>
                <a:schemeClr val="tx1"/>
              </a:solidFill>
            </a:endParaRPr>
          </a:p>
        </p:txBody>
      </p:sp>
      <p:pic>
        <p:nvPicPr>
          <p:cNvPr id="4" name="Picture 2">
            <a:extLst>
              <a:ext uri="{FF2B5EF4-FFF2-40B4-BE49-F238E27FC236}">
                <a16:creationId xmlns:a16="http://schemas.microsoft.com/office/drawing/2014/main" id="{0EE8BECF-EC86-8D17-B2CD-5F6C42C28E30}"/>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30206" b="30206"/>
          <a:stretch/>
        </p:blipFill>
        <p:spPr bwMode="auto">
          <a:xfrm>
            <a:off x="0" y="88748"/>
            <a:ext cx="3873181" cy="107618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D476A0E-82C5-BECE-FD14-0539D9E1ADB6}"/>
              </a:ext>
            </a:extLst>
          </p:cNvPr>
          <p:cNvSpPr txBox="1"/>
          <p:nvPr/>
        </p:nvSpPr>
        <p:spPr>
          <a:xfrm>
            <a:off x="10350029" y="6537464"/>
            <a:ext cx="1885950" cy="338554"/>
          </a:xfrm>
          <a:prstGeom prst="rect">
            <a:avLst/>
          </a:prstGeom>
          <a:noFill/>
        </p:spPr>
        <p:txBody>
          <a:bodyPr wrap="square" rtlCol="0">
            <a:spAutoFit/>
          </a:bodyPr>
          <a:lstStyle/>
          <a:p>
            <a:pPr algn="r"/>
            <a:r>
              <a:rPr lang="en-SG" sz="800" i="1" dirty="0">
                <a:solidFill>
                  <a:schemeClr val="bg1"/>
                </a:solidFill>
                <a:latin typeface="Times New Roman" panose="02020603050405020304" pitchFamily="18" charset="0"/>
                <a:cs typeface="Times New Roman" panose="02020603050405020304" pitchFamily="18" charset="0"/>
              </a:rPr>
              <a:t>Light and Divine Winds</a:t>
            </a:r>
          </a:p>
          <a:p>
            <a:pPr algn="r"/>
            <a:r>
              <a:rPr lang="en-SG" sz="800" dirty="0">
                <a:solidFill>
                  <a:schemeClr val="bg1"/>
                </a:solidFill>
                <a:latin typeface="Times New Roman" panose="02020603050405020304" pitchFamily="18" charset="0"/>
                <a:cs typeface="Times New Roman" panose="02020603050405020304" pitchFamily="18" charset="0"/>
              </a:rPr>
              <a:t>Ruben Pang</a:t>
            </a:r>
          </a:p>
        </p:txBody>
      </p:sp>
    </p:spTree>
    <p:extLst>
      <p:ext uri="{BB962C8B-B14F-4D97-AF65-F5344CB8AC3E}">
        <p14:creationId xmlns:p14="http://schemas.microsoft.com/office/powerpoint/2010/main" val="918344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40FB3F-AC71-DA09-6AA7-9493C4709100}"/>
              </a:ext>
            </a:extLst>
          </p:cNvPr>
          <p:cNvSpPr>
            <a:spLocks noGrp="1"/>
          </p:cNvSpPr>
          <p:nvPr>
            <p:ph type="sldNum" sz="quarter" idx="10"/>
          </p:nvPr>
        </p:nvSpPr>
        <p:spPr/>
        <p:txBody>
          <a:bodyPr/>
          <a:lstStyle/>
          <a:p>
            <a:fld id="{9DCA2AE0-AC67-4293-AD17-2D96805A8B45}" type="slidenum">
              <a:rPr lang="en-SG" smtClean="0"/>
              <a:pPr/>
              <a:t>6</a:t>
            </a:fld>
            <a:endParaRPr lang="en-SG"/>
          </a:p>
        </p:txBody>
      </p:sp>
      <p:sp>
        <p:nvSpPr>
          <p:cNvPr id="3" name="Text Placeholder 3">
            <a:extLst>
              <a:ext uri="{FF2B5EF4-FFF2-40B4-BE49-F238E27FC236}">
                <a16:creationId xmlns:a16="http://schemas.microsoft.com/office/drawing/2014/main" id="{56CA2BE0-373D-5D68-F4E2-DC813EE7E2AF}"/>
              </a:ext>
            </a:extLst>
          </p:cNvPr>
          <p:cNvSpPr txBox="1">
            <a:spLocks/>
          </p:cNvSpPr>
          <p:nvPr/>
        </p:nvSpPr>
        <p:spPr>
          <a:xfrm>
            <a:off x="296214" y="753593"/>
            <a:ext cx="11043633" cy="849826"/>
          </a:xfrm>
          <a:prstGeom prst="rect">
            <a:avLst/>
          </a:prstGeom>
        </p:spPr>
        <p:txBody>
          <a:bodyPr/>
          <a:lstStyle>
            <a:lvl1pPr marL="0" indent="0" algn="l" defTabSz="914400" rtl="0" eaLnBrk="1" latinLnBrk="0" hangingPunct="1">
              <a:lnSpc>
                <a:spcPct val="90000"/>
              </a:lnSpc>
              <a:spcBef>
                <a:spcPts val="1000"/>
              </a:spcBef>
              <a:buFont typeface="Arial"/>
              <a:buNone/>
              <a:defRPr sz="2200" kern="1200">
                <a:solidFill>
                  <a:schemeClr val="bg1"/>
                </a:solidFill>
                <a:latin typeface="Arial Narrow" charset="0"/>
                <a:ea typeface="Arial Narrow" charset="0"/>
                <a:cs typeface="Arial Narrow"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SG" sz="4000" b="1" dirty="0">
                <a:solidFill>
                  <a:schemeClr val="tx1"/>
                </a:solidFill>
              </a:rPr>
              <a:t>Reinforcement Learning</a:t>
            </a:r>
          </a:p>
        </p:txBody>
      </p:sp>
      <p:sp>
        <p:nvSpPr>
          <p:cNvPr id="4" name="Text Placeholder 9">
            <a:extLst>
              <a:ext uri="{FF2B5EF4-FFF2-40B4-BE49-F238E27FC236}">
                <a16:creationId xmlns:a16="http://schemas.microsoft.com/office/drawing/2014/main" id="{2C5A8FFA-D7F7-CDDE-1BF0-AB9FEFBBFD07}"/>
              </a:ext>
            </a:extLst>
          </p:cNvPr>
          <p:cNvSpPr txBox="1">
            <a:spLocks/>
          </p:cNvSpPr>
          <p:nvPr/>
        </p:nvSpPr>
        <p:spPr>
          <a:xfrm>
            <a:off x="296214" y="1844816"/>
            <a:ext cx="10335296" cy="769595"/>
          </a:xfrm>
          <a:prstGeom prst="rect">
            <a:avLst/>
          </a:prstGeom>
        </p:spPr>
        <p:txBody>
          <a:bodyPr/>
          <a:lstStyle>
            <a:lvl1pPr marL="0" indent="0" algn="l" defTabSz="914400" rtl="0" eaLnBrk="1" latinLnBrk="0" hangingPunct="1">
              <a:lnSpc>
                <a:spcPct val="90000"/>
              </a:lnSpc>
              <a:spcBef>
                <a:spcPts val="1000"/>
              </a:spcBef>
              <a:buFont typeface="Arial"/>
              <a:buNone/>
              <a:defRPr sz="2200" kern="1200">
                <a:solidFill>
                  <a:schemeClr val="bg1"/>
                </a:solidFill>
                <a:latin typeface="Arial Narrow" charset="0"/>
                <a:ea typeface="Arial Narrow" charset="0"/>
                <a:cs typeface="Arial Narrow"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SG" sz="3200" dirty="0">
                <a:solidFill>
                  <a:schemeClr val="tx1"/>
                </a:solidFill>
              </a:rPr>
              <a:t>Concept inspired by artificial intelligence and Pavlovian conditioning, and continues to be influential in training artificial intelligence nowadays</a:t>
            </a:r>
          </a:p>
          <a:p>
            <a:pPr marL="457200" indent="-457200">
              <a:buFont typeface="Arial" panose="020B0604020202020204" pitchFamily="34" charset="0"/>
              <a:buChar char="•"/>
            </a:pPr>
            <a:r>
              <a:rPr lang="en-AU" sz="3200" dirty="0">
                <a:solidFill>
                  <a:schemeClr val="tx1"/>
                </a:solidFill>
              </a:rPr>
              <a:t>Agents learn to </a:t>
            </a:r>
            <a:r>
              <a:rPr lang="en-AU" sz="3200" b="1" dirty="0">
                <a:solidFill>
                  <a:schemeClr val="tx1"/>
                </a:solidFill>
              </a:rPr>
              <a:t>take a suitable action to maximize reward </a:t>
            </a:r>
            <a:r>
              <a:rPr lang="en-AU" sz="3200" dirty="0">
                <a:solidFill>
                  <a:schemeClr val="tx1"/>
                </a:solidFill>
              </a:rPr>
              <a:t>in a particular situation (state), often through </a:t>
            </a:r>
            <a:r>
              <a:rPr lang="en-AU" sz="3200" b="1" dirty="0">
                <a:solidFill>
                  <a:schemeClr val="tx1"/>
                </a:solidFill>
              </a:rPr>
              <a:t>trial and error</a:t>
            </a:r>
            <a:endParaRPr lang="en-SG" sz="3200" b="1" dirty="0">
              <a:solidFill>
                <a:schemeClr val="tx1"/>
              </a:solidFill>
            </a:endParaRPr>
          </a:p>
        </p:txBody>
      </p:sp>
      <p:sp>
        <p:nvSpPr>
          <p:cNvPr id="5" name="Text Placeholder 9">
            <a:extLst>
              <a:ext uri="{FF2B5EF4-FFF2-40B4-BE49-F238E27FC236}">
                <a16:creationId xmlns:a16="http://schemas.microsoft.com/office/drawing/2014/main" id="{95867765-B03D-B65E-7BCC-1E15162B6DCB}"/>
              </a:ext>
            </a:extLst>
          </p:cNvPr>
          <p:cNvSpPr txBox="1">
            <a:spLocks/>
          </p:cNvSpPr>
          <p:nvPr/>
        </p:nvSpPr>
        <p:spPr>
          <a:xfrm>
            <a:off x="225381" y="5105279"/>
            <a:ext cx="9440214" cy="769595"/>
          </a:xfrm>
          <a:prstGeom prst="rect">
            <a:avLst/>
          </a:prstGeom>
        </p:spPr>
        <p:txBody>
          <a:bodyPr/>
          <a:lstStyle>
            <a:lvl1pPr marL="0" indent="0" algn="l" defTabSz="914400" rtl="0" eaLnBrk="1" latinLnBrk="0" hangingPunct="1">
              <a:lnSpc>
                <a:spcPct val="90000"/>
              </a:lnSpc>
              <a:spcBef>
                <a:spcPts val="1000"/>
              </a:spcBef>
              <a:buFont typeface="Arial"/>
              <a:buNone/>
              <a:defRPr sz="2200" kern="1200">
                <a:solidFill>
                  <a:schemeClr val="bg1"/>
                </a:solidFill>
                <a:latin typeface="Arial Narrow" charset="0"/>
                <a:ea typeface="Arial Narrow" charset="0"/>
                <a:cs typeface="Arial Narrow"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SG" sz="3200" b="1" dirty="0">
                <a:solidFill>
                  <a:schemeClr val="tx1"/>
                </a:solidFill>
                <a:hlinkClick r:id="rId2"/>
              </a:rPr>
              <a:t>https://www.youtube.com/watch?v=L_4BPjLBF4E&amp;t=0s</a:t>
            </a:r>
            <a:endParaRPr lang="en-SG" sz="3200" dirty="0">
              <a:solidFill>
                <a:schemeClr val="tx1"/>
              </a:solidFill>
            </a:endParaRPr>
          </a:p>
        </p:txBody>
      </p:sp>
    </p:spTree>
    <p:extLst>
      <p:ext uri="{BB962C8B-B14F-4D97-AF65-F5344CB8AC3E}">
        <p14:creationId xmlns:p14="http://schemas.microsoft.com/office/powerpoint/2010/main" val="3112694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40FB3F-AC71-DA09-6AA7-9493C4709100}"/>
              </a:ext>
            </a:extLst>
          </p:cNvPr>
          <p:cNvSpPr>
            <a:spLocks noGrp="1"/>
          </p:cNvSpPr>
          <p:nvPr>
            <p:ph type="sldNum" sz="quarter" idx="10"/>
          </p:nvPr>
        </p:nvSpPr>
        <p:spPr/>
        <p:txBody>
          <a:bodyPr/>
          <a:lstStyle/>
          <a:p>
            <a:fld id="{9DCA2AE0-AC67-4293-AD17-2D96805A8B45}" type="slidenum">
              <a:rPr lang="en-SG" smtClean="0"/>
              <a:pPr/>
              <a:t>7</a:t>
            </a:fld>
            <a:endParaRPr lang="en-SG"/>
          </a:p>
        </p:txBody>
      </p:sp>
      <p:sp>
        <p:nvSpPr>
          <p:cNvPr id="3" name="Text Placeholder 3">
            <a:extLst>
              <a:ext uri="{FF2B5EF4-FFF2-40B4-BE49-F238E27FC236}">
                <a16:creationId xmlns:a16="http://schemas.microsoft.com/office/drawing/2014/main" id="{56CA2BE0-373D-5D68-F4E2-DC813EE7E2AF}"/>
              </a:ext>
            </a:extLst>
          </p:cNvPr>
          <p:cNvSpPr txBox="1">
            <a:spLocks/>
          </p:cNvSpPr>
          <p:nvPr/>
        </p:nvSpPr>
        <p:spPr>
          <a:xfrm>
            <a:off x="296214" y="753593"/>
            <a:ext cx="11043633" cy="849826"/>
          </a:xfrm>
          <a:prstGeom prst="rect">
            <a:avLst/>
          </a:prstGeom>
        </p:spPr>
        <p:txBody>
          <a:bodyPr/>
          <a:lstStyle>
            <a:lvl1pPr marL="0" indent="0" algn="l" defTabSz="914400" rtl="0" eaLnBrk="1" latinLnBrk="0" hangingPunct="1">
              <a:lnSpc>
                <a:spcPct val="90000"/>
              </a:lnSpc>
              <a:spcBef>
                <a:spcPts val="1000"/>
              </a:spcBef>
              <a:buFont typeface="Arial"/>
              <a:buNone/>
              <a:defRPr sz="2200" kern="1200">
                <a:solidFill>
                  <a:schemeClr val="bg1"/>
                </a:solidFill>
                <a:latin typeface="Arial Narrow" charset="0"/>
                <a:ea typeface="Arial Narrow" charset="0"/>
                <a:cs typeface="Arial Narrow"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SG" sz="4000" b="1" dirty="0">
                <a:solidFill>
                  <a:schemeClr val="tx1"/>
                </a:solidFill>
              </a:rPr>
              <a:t>Reinforcement Learning in the Brain</a:t>
            </a:r>
          </a:p>
        </p:txBody>
      </p:sp>
      <p:sp>
        <p:nvSpPr>
          <p:cNvPr id="5" name="Text Placeholder 9">
            <a:extLst>
              <a:ext uri="{FF2B5EF4-FFF2-40B4-BE49-F238E27FC236}">
                <a16:creationId xmlns:a16="http://schemas.microsoft.com/office/drawing/2014/main" id="{95867765-B03D-B65E-7BCC-1E15162B6DCB}"/>
              </a:ext>
            </a:extLst>
          </p:cNvPr>
          <p:cNvSpPr txBox="1">
            <a:spLocks/>
          </p:cNvSpPr>
          <p:nvPr/>
        </p:nvSpPr>
        <p:spPr>
          <a:xfrm>
            <a:off x="304558" y="1925585"/>
            <a:ext cx="6883758" cy="3451352"/>
          </a:xfrm>
          <a:prstGeom prst="rect">
            <a:avLst/>
          </a:prstGeom>
        </p:spPr>
        <p:txBody>
          <a:bodyPr/>
          <a:lstStyle>
            <a:lvl1pPr marL="0" indent="0" algn="l" defTabSz="914400" rtl="0" eaLnBrk="1" latinLnBrk="0" hangingPunct="1">
              <a:lnSpc>
                <a:spcPct val="90000"/>
              </a:lnSpc>
              <a:spcBef>
                <a:spcPts val="1000"/>
              </a:spcBef>
              <a:buFont typeface="Arial"/>
              <a:buNone/>
              <a:defRPr sz="2200" kern="1200">
                <a:solidFill>
                  <a:schemeClr val="bg1"/>
                </a:solidFill>
                <a:latin typeface="Arial Narrow" charset="0"/>
                <a:ea typeface="Arial Narrow" charset="0"/>
                <a:cs typeface="Arial Narrow"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SG" b="1" dirty="0">
                <a:solidFill>
                  <a:schemeClr val="tx1"/>
                </a:solidFill>
              </a:rPr>
              <a:t>Reward Prediction Error Hypothesis of Dopamine</a:t>
            </a:r>
          </a:p>
          <a:p>
            <a:pPr marL="342900" indent="-342900">
              <a:buFont typeface="Arial" panose="020B0604020202020204" pitchFamily="34" charset="0"/>
              <a:buChar char="•"/>
            </a:pPr>
            <a:r>
              <a:rPr lang="en-AU" dirty="0">
                <a:solidFill>
                  <a:schemeClr val="tx1"/>
                </a:solidFill>
              </a:rPr>
              <a:t>Dopamine is instrumental for reward learning in the basal ganglia</a:t>
            </a:r>
          </a:p>
          <a:p>
            <a:pPr marL="342900" indent="-342900">
              <a:buFont typeface="Arial" panose="020B0604020202020204" pitchFamily="34" charset="0"/>
              <a:buChar char="•"/>
            </a:pPr>
            <a:r>
              <a:rPr lang="en-AU" dirty="0">
                <a:solidFill>
                  <a:schemeClr val="tx1"/>
                </a:solidFill>
              </a:rPr>
              <a:t>The firing of </a:t>
            </a:r>
            <a:r>
              <a:rPr lang="en-AU" b="1" dirty="0">
                <a:solidFill>
                  <a:schemeClr val="tx1"/>
                </a:solidFill>
              </a:rPr>
              <a:t>dopaminergic neurons reflects a reward prediction error</a:t>
            </a:r>
            <a:r>
              <a:rPr lang="en-AU" dirty="0">
                <a:solidFill>
                  <a:schemeClr val="tx1"/>
                </a:solidFill>
              </a:rPr>
              <a:t>, where burst firing occurs in early stages of learning/training, but not later on when the agent has learned what the optimal decision is.</a:t>
            </a:r>
          </a:p>
          <a:p>
            <a:pPr marL="342900" indent="-342900">
              <a:buFont typeface="Arial" panose="020B0604020202020204" pitchFamily="34" charset="0"/>
              <a:buChar char="•"/>
            </a:pPr>
            <a:r>
              <a:rPr lang="en-AU" dirty="0">
                <a:solidFill>
                  <a:schemeClr val="tx1"/>
                </a:solidFill>
              </a:rPr>
              <a:t>In Pavlovian conditioning, dopaminergic neurons exhibit a </a:t>
            </a:r>
            <a:r>
              <a:rPr lang="en-AU" b="1" dirty="0">
                <a:solidFill>
                  <a:schemeClr val="tx1"/>
                </a:solidFill>
              </a:rPr>
              <a:t>prediction error to the US </a:t>
            </a:r>
            <a:r>
              <a:rPr lang="en-AU" dirty="0">
                <a:solidFill>
                  <a:schemeClr val="tx1"/>
                </a:solidFill>
              </a:rPr>
              <a:t>in early trials, but this PE </a:t>
            </a:r>
            <a:r>
              <a:rPr lang="en-AU" b="1" dirty="0">
                <a:solidFill>
                  <a:schemeClr val="tx1"/>
                </a:solidFill>
              </a:rPr>
              <a:t>back-propagates temporally to the CS </a:t>
            </a:r>
            <a:r>
              <a:rPr lang="en-AU" dirty="0">
                <a:solidFill>
                  <a:schemeClr val="tx1"/>
                </a:solidFill>
              </a:rPr>
              <a:t>when the association is formed over several trials</a:t>
            </a:r>
            <a:endParaRPr lang="en-SG" dirty="0">
              <a:solidFill>
                <a:schemeClr val="tx1"/>
              </a:solidFill>
            </a:endParaRPr>
          </a:p>
        </p:txBody>
      </p:sp>
      <p:pic>
        <p:nvPicPr>
          <p:cNvPr id="7" name="Picture 6">
            <a:extLst>
              <a:ext uri="{FF2B5EF4-FFF2-40B4-BE49-F238E27FC236}">
                <a16:creationId xmlns:a16="http://schemas.microsoft.com/office/drawing/2014/main" id="{13C86C0A-D2FB-6CDF-FBBC-2A71DCB0DCB7}"/>
              </a:ext>
            </a:extLst>
          </p:cNvPr>
          <p:cNvPicPr>
            <a:picLocks noChangeAspect="1"/>
          </p:cNvPicPr>
          <p:nvPr/>
        </p:nvPicPr>
        <p:blipFill>
          <a:blip r:embed="rId2"/>
          <a:stretch>
            <a:fillRect/>
          </a:stretch>
        </p:blipFill>
        <p:spPr>
          <a:xfrm>
            <a:off x="7257244" y="1811606"/>
            <a:ext cx="3819075" cy="3035542"/>
          </a:xfrm>
          <a:prstGeom prst="rect">
            <a:avLst/>
          </a:prstGeom>
        </p:spPr>
      </p:pic>
      <p:sp>
        <p:nvSpPr>
          <p:cNvPr id="9" name="TextBox 8">
            <a:extLst>
              <a:ext uri="{FF2B5EF4-FFF2-40B4-BE49-F238E27FC236}">
                <a16:creationId xmlns:a16="http://schemas.microsoft.com/office/drawing/2014/main" id="{E15F0014-7819-8D43-967D-9B1D34288E2D}"/>
              </a:ext>
            </a:extLst>
          </p:cNvPr>
          <p:cNvSpPr txBox="1"/>
          <p:nvPr/>
        </p:nvSpPr>
        <p:spPr>
          <a:xfrm>
            <a:off x="7515065" y="4833330"/>
            <a:ext cx="3303432" cy="307777"/>
          </a:xfrm>
          <a:prstGeom prst="rect">
            <a:avLst/>
          </a:prstGeom>
          <a:noFill/>
        </p:spPr>
        <p:txBody>
          <a:bodyPr wrap="square">
            <a:spAutoFit/>
          </a:bodyPr>
          <a:lstStyle/>
          <a:p>
            <a:r>
              <a:rPr lang="en-AU" sz="1400" dirty="0">
                <a:solidFill>
                  <a:schemeClr val="tx1"/>
                </a:solidFill>
              </a:rPr>
              <a:t>Niv et al., 2005, Schultz et al., 1993</a:t>
            </a:r>
            <a:endParaRPr lang="en-SG" sz="1400" dirty="0"/>
          </a:p>
        </p:txBody>
      </p:sp>
      <p:sp>
        <p:nvSpPr>
          <p:cNvPr id="6" name="Text Placeholder 9">
            <a:extLst>
              <a:ext uri="{FF2B5EF4-FFF2-40B4-BE49-F238E27FC236}">
                <a16:creationId xmlns:a16="http://schemas.microsoft.com/office/drawing/2014/main" id="{66D92427-8436-4F20-A449-9EC11827D9AC}"/>
              </a:ext>
            </a:extLst>
          </p:cNvPr>
          <p:cNvSpPr txBox="1">
            <a:spLocks/>
          </p:cNvSpPr>
          <p:nvPr/>
        </p:nvSpPr>
        <p:spPr>
          <a:xfrm>
            <a:off x="456958" y="5842693"/>
            <a:ext cx="9942732" cy="612876"/>
          </a:xfrm>
          <a:prstGeom prst="rect">
            <a:avLst/>
          </a:prstGeom>
        </p:spPr>
        <p:txBody>
          <a:bodyPr/>
          <a:lstStyle>
            <a:lvl1pPr marL="0" indent="0" algn="l" defTabSz="914400" rtl="0" eaLnBrk="1" latinLnBrk="0" hangingPunct="1">
              <a:lnSpc>
                <a:spcPct val="90000"/>
              </a:lnSpc>
              <a:spcBef>
                <a:spcPts val="1000"/>
              </a:spcBef>
              <a:buFont typeface="Arial"/>
              <a:buNone/>
              <a:defRPr sz="2200" kern="1200">
                <a:solidFill>
                  <a:schemeClr val="bg1"/>
                </a:solidFill>
                <a:latin typeface="Arial Narrow" charset="0"/>
                <a:ea typeface="Arial Narrow" charset="0"/>
                <a:cs typeface="Arial Narrow"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R="0"/>
            <a:r>
              <a:rPr lang="en-AU" sz="1800" b="1" dirty="0">
                <a:solidFill>
                  <a:schemeClr val="tx1"/>
                </a:solidFill>
                <a:latin typeface="Calibri" panose="020F0502020204030204" pitchFamily="34" charset="0"/>
              </a:rPr>
              <a:t>Niv, Y. (2009). Reinforcement learning in the brain. </a:t>
            </a:r>
            <a:r>
              <a:rPr lang="en-AU" sz="1800" b="1" i="1" dirty="0">
                <a:solidFill>
                  <a:schemeClr val="tx1"/>
                </a:solidFill>
                <a:latin typeface="Calibri" panose="020F0502020204030204" pitchFamily="34" charset="0"/>
              </a:rPr>
              <a:t>Journal of Mathematical Psychology, 53(3), 139-154. https://doi.org/10.1016/j.jmp.2008.12.005 	</a:t>
            </a:r>
          </a:p>
        </p:txBody>
      </p:sp>
    </p:spTree>
    <p:extLst>
      <p:ext uri="{BB962C8B-B14F-4D97-AF65-F5344CB8AC3E}">
        <p14:creationId xmlns:p14="http://schemas.microsoft.com/office/powerpoint/2010/main" val="1916016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40FB3F-AC71-DA09-6AA7-9493C4709100}"/>
              </a:ext>
            </a:extLst>
          </p:cNvPr>
          <p:cNvSpPr>
            <a:spLocks noGrp="1"/>
          </p:cNvSpPr>
          <p:nvPr>
            <p:ph type="sldNum" sz="quarter" idx="10"/>
          </p:nvPr>
        </p:nvSpPr>
        <p:spPr/>
        <p:txBody>
          <a:bodyPr/>
          <a:lstStyle/>
          <a:p>
            <a:fld id="{9DCA2AE0-AC67-4293-AD17-2D96805A8B45}" type="slidenum">
              <a:rPr lang="en-SG" smtClean="0"/>
              <a:pPr/>
              <a:t>8</a:t>
            </a:fld>
            <a:endParaRPr lang="en-SG"/>
          </a:p>
        </p:txBody>
      </p:sp>
      <p:sp>
        <p:nvSpPr>
          <p:cNvPr id="3" name="Text Placeholder 3">
            <a:extLst>
              <a:ext uri="{FF2B5EF4-FFF2-40B4-BE49-F238E27FC236}">
                <a16:creationId xmlns:a16="http://schemas.microsoft.com/office/drawing/2014/main" id="{56CA2BE0-373D-5D68-F4E2-DC813EE7E2AF}"/>
              </a:ext>
            </a:extLst>
          </p:cNvPr>
          <p:cNvSpPr txBox="1">
            <a:spLocks/>
          </p:cNvSpPr>
          <p:nvPr/>
        </p:nvSpPr>
        <p:spPr>
          <a:xfrm>
            <a:off x="296214" y="753593"/>
            <a:ext cx="11043633" cy="849826"/>
          </a:xfrm>
          <a:prstGeom prst="rect">
            <a:avLst/>
          </a:prstGeom>
        </p:spPr>
        <p:txBody>
          <a:bodyPr/>
          <a:lstStyle>
            <a:lvl1pPr marL="0" indent="0" algn="l" defTabSz="914400" rtl="0" eaLnBrk="1" latinLnBrk="0" hangingPunct="1">
              <a:lnSpc>
                <a:spcPct val="90000"/>
              </a:lnSpc>
              <a:spcBef>
                <a:spcPts val="1000"/>
              </a:spcBef>
              <a:buFont typeface="Arial"/>
              <a:buNone/>
              <a:defRPr sz="2200" kern="1200">
                <a:solidFill>
                  <a:schemeClr val="bg1"/>
                </a:solidFill>
                <a:latin typeface="Arial Narrow" charset="0"/>
                <a:ea typeface="Arial Narrow" charset="0"/>
                <a:cs typeface="Arial Narrow"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SG" sz="4000" b="1" dirty="0">
                <a:solidFill>
                  <a:schemeClr val="tx1"/>
                </a:solidFill>
              </a:rPr>
              <a:t>The Rescorla-Wagner model</a:t>
            </a:r>
          </a:p>
        </p:txBody>
      </p:sp>
      <mc:AlternateContent xmlns:mc="http://schemas.openxmlformats.org/markup-compatibility/2006" xmlns:a14="http://schemas.microsoft.com/office/drawing/2010/main">
        <mc:Choice Requires="a14">
          <p:sp>
            <p:nvSpPr>
              <p:cNvPr id="4" name="Text Placeholder 9">
                <a:extLst>
                  <a:ext uri="{FF2B5EF4-FFF2-40B4-BE49-F238E27FC236}">
                    <a16:creationId xmlns:a16="http://schemas.microsoft.com/office/drawing/2014/main" id="{2C5A8FFA-D7F7-CDDE-1BF0-AB9FEFBBFD07}"/>
                  </a:ext>
                </a:extLst>
              </p:cNvPr>
              <p:cNvSpPr txBox="1">
                <a:spLocks/>
              </p:cNvSpPr>
              <p:nvPr/>
            </p:nvSpPr>
            <p:spPr>
              <a:xfrm>
                <a:off x="928352" y="1841514"/>
                <a:ext cx="10335296" cy="1344625"/>
              </a:xfrm>
              <a:prstGeom prst="rect">
                <a:avLst/>
              </a:prstGeom>
            </p:spPr>
            <p:txBody>
              <a:bodyPr/>
              <a:lstStyle>
                <a:lvl1pPr marL="0" indent="0" algn="l" defTabSz="914400" rtl="0" eaLnBrk="1" latinLnBrk="0" hangingPunct="1">
                  <a:lnSpc>
                    <a:spcPct val="90000"/>
                  </a:lnSpc>
                  <a:spcBef>
                    <a:spcPts val="1000"/>
                  </a:spcBef>
                  <a:buFont typeface="Arial"/>
                  <a:buNone/>
                  <a:defRPr sz="2200" kern="1200">
                    <a:solidFill>
                      <a:schemeClr val="bg1"/>
                    </a:solidFill>
                    <a:latin typeface="Arial Narrow" charset="0"/>
                    <a:ea typeface="Arial Narrow" charset="0"/>
                    <a:cs typeface="Arial Narrow"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SG" b="0" i="1" smtClean="0">
                              <a:solidFill>
                                <a:schemeClr val="tx1"/>
                              </a:solidFill>
                              <a:latin typeface="Cambria Math" panose="02040503050406030204" pitchFamily="18" charset="0"/>
                            </a:rPr>
                          </m:ctrlPr>
                        </m:sSubPr>
                        <m:e>
                          <m:r>
                            <a:rPr lang="en-SG" b="0" i="1" smtClean="0">
                              <a:solidFill>
                                <a:schemeClr val="tx1"/>
                              </a:solidFill>
                              <a:latin typeface="Cambria Math" panose="02040503050406030204" pitchFamily="18" charset="0"/>
                            </a:rPr>
                            <m:t>𝑉</m:t>
                          </m:r>
                        </m:e>
                        <m:sub>
                          <m:r>
                            <a:rPr lang="en-SG" b="0" i="1" smtClean="0">
                              <a:solidFill>
                                <a:schemeClr val="tx1"/>
                              </a:solidFill>
                              <a:latin typeface="Cambria Math" panose="02040503050406030204" pitchFamily="18" charset="0"/>
                            </a:rPr>
                            <m:t>𝑛𝑒𝑤</m:t>
                          </m:r>
                        </m:sub>
                      </m:sSub>
                      <m:d>
                        <m:dPr>
                          <m:ctrlPr>
                            <a:rPr lang="en-SG" b="0" i="1" smtClean="0">
                              <a:solidFill>
                                <a:schemeClr val="tx1"/>
                              </a:solidFill>
                              <a:latin typeface="Cambria Math" panose="02040503050406030204" pitchFamily="18" charset="0"/>
                            </a:rPr>
                          </m:ctrlPr>
                        </m:dPr>
                        <m:e>
                          <m:sSub>
                            <m:sSubPr>
                              <m:ctrlPr>
                                <a:rPr lang="en-SG" b="0" i="1" smtClean="0">
                                  <a:solidFill>
                                    <a:schemeClr val="tx1"/>
                                  </a:solidFill>
                                  <a:latin typeface="Cambria Math" panose="02040503050406030204" pitchFamily="18" charset="0"/>
                                </a:rPr>
                              </m:ctrlPr>
                            </m:sSubPr>
                            <m:e>
                              <m:r>
                                <a:rPr lang="en-SG" b="0" i="1" smtClean="0">
                                  <a:solidFill>
                                    <a:schemeClr val="tx1"/>
                                  </a:solidFill>
                                  <a:latin typeface="Cambria Math" panose="02040503050406030204" pitchFamily="18" charset="0"/>
                                </a:rPr>
                                <m:t>𝐶𝑆</m:t>
                              </m:r>
                            </m:e>
                            <m:sub>
                              <m:r>
                                <a:rPr lang="en-SG" b="0" i="1" smtClean="0">
                                  <a:solidFill>
                                    <a:schemeClr val="tx1"/>
                                  </a:solidFill>
                                  <a:latin typeface="Cambria Math" panose="02040503050406030204" pitchFamily="18" charset="0"/>
                                </a:rPr>
                                <m:t>𝑖</m:t>
                              </m:r>
                            </m:sub>
                          </m:sSub>
                        </m:e>
                      </m:d>
                      <m:r>
                        <a:rPr lang="en-SG" b="0" i="1" smtClean="0">
                          <a:solidFill>
                            <a:schemeClr val="tx1"/>
                          </a:solidFill>
                          <a:latin typeface="Cambria Math" panose="02040503050406030204" pitchFamily="18" charset="0"/>
                        </a:rPr>
                        <m:t>=</m:t>
                      </m:r>
                      <m:sSub>
                        <m:sSubPr>
                          <m:ctrlPr>
                            <a:rPr lang="en-SG" b="0" i="1" smtClean="0">
                              <a:solidFill>
                                <a:schemeClr val="tx1"/>
                              </a:solidFill>
                              <a:latin typeface="Cambria Math" panose="02040503050406030204" pitchFamily="18" charset="0"/>
                            </a:rPr>
                          </m:ctrlPr>
                        </m:sSubPr>
                        <m:e>
                          <m:r>
                            <a:rPr lang="en-SG" b="0" i="1" smtClean="0">
                              <a:solidFill>
                                <a:schemeClr val="tx1"/>
                              </a:solidFill>
                              <a:latin typeface="Cambria Math" panose="02040503050406030204" pitchFamily="18" charset="0"/>
                            </a:rPr>
                            <m:t>𝑉</m:t>
                          </m:r>
                        </m:e>
                        <m:sub>
                          <m:r>
                            <a:rPr lang="en-SG" b="0" i="1" smtClean="0">
                              <a:solidFill>
                                <a:schemeClr val="tx1"/>
                              </a:solidFill>
                              <a:latin typeface="Cambria Math" panose="02040503050406030204" pitchFamily="18" charset="0"/>
                            </a:rPr>
                            <m:t>𝑜𝑙𝑑</m:t>
                          </m:r>
                        </m:sub>
                      </m:sSub>
                      <m:d>
                        <m:dPr>
                          <m:ctrlPr>
                            <a:rPr lang="en-SG" b="0" i="1" smtClean="0">
                              <a:solidFill>
                                <a:schemeClr val="tx1"/>
                              </a:solidFill>
                              <a:latin typeface="Cambria Math" panose="02040503050406030204" pitchFamily="18" charset="0"/>
                            </a:rPr>
                          </m:ctrlPr>
                        </m:dPr>
                        <m:e>
                          <m:sSub>
                            <m:sSubPr>
                              <m:ctrlPr>
                                <a:rPr lang="en-SG" b="0" i="1" smtClean="0">
                                  <a:solidFill>
                                    <a:schemeClr val="tx1"/>
                                  </a:solidFill>
                                  <a:latin typeface="Cambria Math" panose="02040503050406030204" pitchFamily="18" charset="0"/>
                                </a:rPr>
                              </m:ctrlPr>
                            </m:sSubPr>
                            <m:e>
                              <m:r>
                                <a:rPr lang="en-SG" b="0" i="1" smtClean="0">
                                  <a:solidFill>
                                    <a:schemeClr val="tx1"/>
                                  </a:solidFill>
                                  <a:latin typeface="Cambria Math" panose="02040503050406030204" pitchFamily="18" charset="0"/>
                                </a:rPr>
                                <m:t>𝐶𝑆</m:t>
                              </m:r>
                            </m:e>
                            <m:sub>
                              <m:r>
                                <a:rPr lang="en-SG" b="0" i="1" smtClean="0">
                                  <a:solidFill>
                                    <a:schemeClr val="tx1"/>
                                  </a:solidFill>
                                  <a:latin typeface="Cambria Math" panose="02040503050406030204" pitchFamily="18" charset="0"/>
                                </a:rPr>
                                <m:t>𝑖</m:t>
                              </m:r>
                            </m:sub>
                          </m:sSub>
                        </m:e>
                      </m:d>
                      <m:r>
                        <a:rPr lang="en-SG" b="0" i="1" smtClean="0">
                          <a:solidFill>
                            <a:schemeClr val="tx1"/>
                          </a:solidFill>
                          <a:latin typeface="Cambria Math" panose="02040503050406030204" pitchFamily="18" charset="0"/>
                        </a:rPr>
                        <m:t>+ </m:t>
                      </m:r>
                      <m:r>
                        <a:rPr lang="en-SG" b="0" i="1" smtClean="0">
                          <a:solidFill>
                            <a:schemeClr val="tx1"/>
                          </a:solidFill>
                          <a:latin typeface="Cambria Math" panose="02040503050406030204" pitchFamily="18" charset="0"/>
                          <a:ea typeface="Cambria Math" panose="02040503050406030204" pitchFamily="18" charset="0"/>
                        </a:rPr>
                        <m:t>𝜂</m:t>
                      </m:r>
                      <m:d>
                        <m:dPr>
                          <m:begChr m:val="["/>
                          <m:endChr m:val="]"/>
                          <m:ctrlPr>
                            <a:rPr lang="en-SG" b="0" i="1" smtClean="0">
                              <a:solidFill>
                                <a:schemeClr val="tx1"/>
                              </a:solidFill>
                              <a:latin typeface="Cambria Math" panose="02040503050406030204" pitchFamily="18" charset="0"/>
                              <a:ea typeface="Cambria Math" panose="02040503050406030204" pitchFamily="18" charset="0"/>
                            </a:rPr>
                          </m:ctrlPr>
                        </m:dPr>
                        <m:e>
                          <m:sSub>
                            <m:sSubPr>
                              <m:ctrlPr>
                                <a:rPr lang="en-SG" b="0" i="1" smtClean="0">
                                  <a:solidFill>
                                    <a:schemeClr val="tx1"/>
                                  </a:solidFill>
                                  <a:latin typeface="Cambria Math" panose="02040503050406030204" pitchFamily="18" charset="0"/>
                                  <a:ea typeface="Cambria Math" panose="02040503050406030204" pitchFamily="18" charset="0"/>
                                </a:rPr>
                              </m:ctrlPr>
                            </m:sSubPr>
                            <m:e>
                              <m:r>
                                <a:rPr lang="en-SG" b="0" i="1" smtClean="0">
                                  <a:solidFill>
                                    <a:schemeClr val="tx1"/>
                                  </a:solidFill>
                                  <a:latin typeface="Cambria Math" panose="02040503050406030204" pitchFamily="18" charset="0"/>
                                  <a:ea typeface="Cambria Math" panose="02040503050406030204" pitchFamily="18" charset="0"/>
                                </a:rPr>
                                <m:t>𝜆</m:t>
                              </m:r>
                            </m:e>
                            <m:sub>
                              <m:r>
                                <a:rPr lang="en-SG" b="0" i="1" smtClean="0">
                                  <a:solidFill>
                                    <a:schemeClr val="tx1"/>
                                  </a:solidFill>
                                  <a:latin typeface="Cambria Math" panose="02040503050406030204" pitchFamily="18" charset="0"/>
                                  <a:ea typeface="Cambria Math" panose="02040503050406030204" pitchFamily="18" charset="0"/>
                                </a:rPr>
                                <m:t>𝑈𝑆</m:t>
                              </m:r>
                            </m:sub>
                          </m:sSub>
                          <m:r>
                            <a:rPr lang="en-SG" b="0" i="1" smtClean="0">
                              <a:solidFill>
                                <a:schemeClr val="tx1"/>
                              </a:solidFill>
                              <a:latin typeface="Cambria Math" panose="02040503050406030204" pitchFamily="18" charset="0"/>
                              <a:ea typeface="Cambria Math" panose="02040503050406030204" pitchFamily="18" charset="0"/>
                            </a:rPr>
                            <m:t>−</m:t>
                          </m:r>
                          <m:nary>
                            <m:naryPr>
                              <m:chr m:val="∑"/>
                              <m:supHide m:val="on"/>
                              <m:ctrlPr>
                                <a:rPr lang="en-SG" b="0" i="1" smtClean="0">
                                  <a:solidFill>
                                    <a:schemeClr val="tx1"/>
                                  </a:solidFill>
                                  <a:latin typeface="Cambria Math" panose="02040503050406030204" pitchFamily="18" charset="0"/>
                                  <a:ea typeface="Cambria Math" panose="02040503050406030204" pitchFamily="18" charset="0"/>
                                </a:rPr>
                              </m:ctrlPr>
                            </m:naryPr>
                            <m:sub>
                              <m:r>
                                <m:rPr>
                                  <m:brk m:alnAt="7"/>
                                </m:rPr>
                                <a:rPr lang="en-SG" b="0" i="1" smtClean="0">
                                  <a:solidFill>
                                    <a:schemeClr val="tx1"/>
                                  </a:solidFill>
                                  <a:latin typeface="Cambria Math" panose="02040503050406030204" pitchFamily="18" charset="0"/>
                                  <a:ea typeface="Cambria Math" panose="02040503050406030204" pitchFamily="18" charset="0"/>
                                </a:rPr>
                                <m:t>𝑖</m:t>
                              </m:r>
                            </m:sub>
                            <m:sup/>
                            <m:e>
                              <m:sSub>
                                <m:sSubPr>
                                  <m:ctrlPr>
                                    <a:rPr lang="en-SG" b="0" i="1" smtClean="0">
                                      <a:solidFill>
                                        <a:schemeClr val="tx1"/>
                                      </a:solidFill>
                                      <a:latin typeface="Cambria Math" panose="02040503050406030204" pitchFamily="18" charset="0"/>
                                      <a:ea typeface="Cambria Math" panose="02040503050406030204" pitchFamily="18" charset="0"/>
                                    </a:rPr>
                                  </m:ctrlPr>
                                </m:sSubPr>
                                <m:e>
                                  <m:r>
                                    <a:rPr lang="en-SG" b="0" i="1" smtClean="0">
                                      <a:solidFill>
                                        <a:schemeClr val="tx1"/>
                                      </a:solidFill>
                                      <a:latin typeface="Cambria Math" panose="02040503050406030204" pitchFamily="18" charset="0"/>
                                      <a:ea typeface="Cambria Math" panose="02040503050406030204" pitchFamily="18" charset="0"/>
                                    </a:rPr>
                                    <m:t>𝑉</m:t>
                                  </m:r>
                                </m:e>
                                <m:sub>
                                  <m:r>
                                    <a:rPr lang="en-SG" b="0" i="1" smtClean="0">
                                      <a:solidFill>
                                        <a:schemeClr val="tx1"/>
                                      </a:solidFill>
                                      <a:latin typeface="Cambria Math" panose="02040503050406030204" pitchFamily="18" charset="0"/>
                                      <a:ea typeface="Cambria Math" panose="02040503050406030204" pitchFamily="18" charset="0"/>
                                    </a:rPr>
                                    <m:t>𝑜𝑙𝑑</m:t>
                                  </m:r>
                                </m:sub>
                              </m:sSub>
                              <m:r>
                                <a:rPr lang="en-SG" b="0" i="1" smtClean="0">
                                  <a:solidFill>
                                    <a:schemeClr val="tx1"/>
                                  </a:solidFill>
                                  <a:latin typeface="Cambria Math" panose="02040503050406030204" pitchFamily="18" charset="0"/>
                                  <a:ea typeface="Cambria Math" panose="02040503050406030204" pitchFamily="18" charset="0"/>
                                </a:rPr>
                                <m:t>(</m:t>
                              </m:r>
                              <m:sSub>
                                <m:sSubPr>
                                  <m:ctrlPr>
                                    <a:rPr lang="en-SG" b="0" i="1" smtClean="0">
                                      <a:solidFill>
                                        <a:schemeClr val="tx1"/>
                                      </a:solidFill>
                                      <a:latin typeface="Cambria Math" panose="02040503050406030204" pitchFamily="18" charset="0"/>
                                      <a:ea typeface="Cambria Math" panose="02040503050406030204" pitchFamily="18" charset="0"/>
                                    </a:rPr>
                                  </m:ctrlPr>
                                </m:sSubPr>
                                <m:e>
                                  <m:r>
                                    <a:rPr lang="en-SG" b="0" i="1" smtClean="0">
                                      <a:solidFill>
                                        <a:schemeClr val="tx1"/>
                                      </a:solidFill>
                                      <a:latin typeface="Cambria Math" panose="02040503050406030204" pitchFamily="18" charset="0"/>
                                      <a:ea typeface="Cambria Math" panose="02040503050406030204" pitchFamily="18" charset="0"/>
                                    </a:rPr>
                                    <m:t>𝐶𝑆</m:t>
                                  </m:r>
                                </m:e>
                                <m:sub>
                                  <m:r>
                                    <a:rPr lang="en-SG" b="0" i="1" smtClean="0">
                                      <a:solidFill>
                                        <a:schemeClr val="tx1"/>
                                      </a:solidFill>
                                      <a:latin typeface="Cambria Math" panose="02040503050406030204" pitchFamily="18" charset="0"/>
                                      <a:ea typeface="Cambria Math" panose="02040503050406030204" pitchFamily="18" charset="0"/>
                                    </a:rPr>
                                    <m:t>𝑖</m:t>
                                  </m:r>
                                </m:sub>
                              </m:sSub>
                              <m:r>
                                <a:rPr lang="en-SG" b="0" i="1" smtClean="0">
                                  <a:solidFill>
                                    <a:schemeClr val="tx1"/>
                                  </a:solidFill>
                                  <a:latin typeface="Cambria Math" panose="02040503050406030204" pitchFamily="18" charset="0"/>
                                  <a:ea typeface="Cambria Math" panose="02040503050406030204" pitchFamily="18" charset="0"/>
                                </a:rPr>
                                <m:t>)</m:t>
                              </m:r>
                            </m:e>
                          </m:nary>
                        </m:e>
                      </m:d>
                      <m:r>
                        <a:rPr lang="en-SG" b="0" i="1" smtClean="0">
                          <a:solidFill>
                            <a:schemeClr val="tx1"/>
                          </a:solidFill>
                          <a:latin typeface="Cambria Math" panose="02040503050406030204" pitchFamily="18" charset="0"/>
                        </a:rPr>
                        <m:t> </m:t>
                      </m:r>
                    </m:oMath>
                  </m:oMathPara>
                </a14:m>
                <a:endParaRPr lang="en-SG" dirty="0">
                  <a:solidFill>
                    <a:schemeClr val="tx1"/>
                  </a:solidFill>
                </a:endParaRPr>
              </a:p>
              <a:p>
                <a:endParaRPr lang="en-SG" dirty="0">
                  <a:solidFill>
                    <a:schemeClr val="tx1"/>
                  </a:solidFill>
                </a:endParaRPr>
              </a:p>
              <a:p>
                <a:endParaRPr lang="en-SG" dirty="0">
                  <a:solidFill>
                    <a:schemeClr val="tx1"/>
                  </a:solidFill>
                </a:endParaRPr>
              </a:p>
            </p:txBody>
          </p:sp>
        </mc:Choice>
        <mc:Fallback xmlns="">
          <p:sp>
            <p:nvSpPr>
              <p:cNvPr id="4" name="Text Placeholder 9">
                <a:extLst>
                  <a:ext uri="{FF2B5EF4-FFF2-40B4-BE49-F238E27FC236}">
                    <a16:creationId xmlns:a16="http://schemas.microsoft.com/office/drawing/2014/main" id="{2C5A8FFA-D7F7-CDDE-1BF0-AB9FEFBBFD07}"/>
                  </a:ext>
                </a:extLst>
              </p:cNvPr>
              <p:cNvSpPr txBox="1">
                <a:spLocks noRot="1" noChangeAspect="1" noMove="1" noResize="1" noEditPoints="1" noAdjustHandles="1" noChangeArrowheads="1" noChangeShapeType="1" noTextEdit="1"/>
              </p:cNvSpPr>
              <p:nvPr/>
            </p:nvSpPr>
            <p:spPr>
              <a:xfrm>
                <a:off x="928352" y="1841514"/>
                <a:ext cx="10335296" cy="1344625"/>
              </a:xfrm>
              <a:prstGeom prst="rect">
                <a:avLst/>
              </a:prstGeom>
              <a:blipFill>
                <a:blip r:embed="rId2"/>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Text Placeholder 9">
                <a:extLst>
                  <a:ext uri="{FF2B5EF4-FFF2-40B4-BE49-F238E27FC236}">
                    <a16:creationId xmlns:a16="http://schemas.microsoft.com/office/drawing/2014/main" id="{2A7EBE95-2AC8-040D-E555-3A84AAAA3B9F}"/>
                  </a:ext>
                </a:extLst>
              </p:cNvPr>
              <p:cNvSpPr txBox="1">
                <a:spLocks/>
              </p:cNvSpPr>
              <p:nvPr/>
            </p:nvSpPr>
            <p:spPr>
              <a:xfrm>
                <a:off x="566670" y="2999320"/>
                <a:ext cx="10335296" cy="849827"/>
              </a:xfrm>
              <a:prstGeom prst="rect">
                <a:avLst/>
              </a:prstGeom>
            </p:spPr>
            <p:txBody>
              <a:bodyPr/>
              <a:lstStyle>
                <a:lvl1pPr marL="0" indent="0" algn="l" defTabSz="914400" rtl="0" eaLnBrk="1" latinLnBrk="0" hangingPunct="1">
                  <a:lnSpc>
                    <a:spcPct val="90000"/>
                  </a:lnSpc>
                  <a:spcBef>
                    <a:spcPts val="1000"/>
                  </a:spcBef>
                  <a:buFont typeface="Arial"/>
                  <a:buNone/>
                  <a:defRPr sz="2200" kern="1200">
                    <a:solidFill>
                      <a:schemeClr val="bg1"/>
                    </a:solidFill>
                    <a:latin typeface="Arial Narrow" charset="0"/>
                    <a:ea typeface="Arial Narrow" charset="0"/>
                    <a:cs typeface="Arial Narrow"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14:m>
                  <m:oMath xmlns:m="http://schemas.openxmlformats.org/officeDocument/2006/math">
                    <m:sSub>
                      <m:sSubPr>
                        <m:ctrlPr>
                          <a:rPr lang="en-SG" b="0" i="1" smtClean="0">
                            <a:solidFill>
                              <a:schemeClr val="tx1"/>
                            </a:solidFill>
                            <a:latin typeface="Cambria Math" panose="02040503050406030204" pitchFamily="18" charset="0"/>
                          </a:rPr>
                        </m:ctrlPr>
                      </m:sSubPr>
                      <m:e>
                        <m:r>
                          <a:rPr lang="en-SG" b="0" i="1" smtClean="0">
                            <a:solidFill>
                              <a:schemeClr val="tx1"/>
                            </a:solidFill>
                            <a:latin typeface="Cambria Math" panose="02040503050406030204" pitchFamily="18" charset="0"/>
                          </a:rPr>
                          <m:t>𝑉</m:t>
                        </m:r>
                      </m:e>
                      <m:sub>
                        <m:r>
                          <a:rPr lang="en-SG" b="0" i="1" smtClean="0">
                            <a:solidFill>
                              <a:schemeClr val="tx1"/>
                            </a:solidFill>
                            <a:latin typeface="Cambria Math" panose="02040503050406030204" pitchFamily="18" charset="0"/>
                          </a:rPr>
                          <m:t>𝑛𝑒𝑤</m:t>
                        </m:r>
                      </m:sub>
                    </m:sSub>
                    <m:d>
                      <m:dPr>
                        <m:ctrlPr>
                          <a:rPr lang="en-SG" b="0" i="1" smtClean="0">
                            <a:solidFill>
                              <a:schemeClr val="tx1"/>
                            </a:solidFill>
                            <a:latin typeface="Cambria Math" panose="02040503050406030204" pitchFamily="18" charset="0"/>
                          </a:rPr>
                        </m:ctrlPr>
                      </m:dPr>
                      <m:e>
                        <m:sSub>
                          <m:sSubPr>
                            <m:ctrlPr>
                              <a:rPr lang="en-SG" b="0" i="1" smtClean="0">
                                <a:solidFill>
                                  <a:schemeClr val="tx1"/>
                                </a:solidFill>
                                <a:latin typeface="Cambria Math" panose="02040503050406030204" pitchFamily="18" charset="0"/>
                              </a:rPr>
                            </m:ctrlPr>
                          </m:sSubPr>
                          <m:e>
                            <m:r>
                              <a:rPr lang="en-SG" b="0" i="1" smtClean="0">
                                <a:solidFill>
                                  <a:schemeClr val="tx1"/>
                                </a:solidFill>
                                <a:latin typeface="Cambria Math" panose="02040503050406030204" pitchFamily="18" charset="0"/>
                              </a:rPr>
                              <m:t>𝐶𝑆</m:t>
                            </m:r>
                          </m:e>
                          <m:sub>
                            <m:r>
                              <a:rPr lang="en-SG" b="0" i="1" smtClean="0">
                                <a:solidFill>
                                  <a:schemeClr val="tx1"/>
                                </a:solidFill>
                                <a:latin typeface="Cambria Math" panose="02040503050406030204" pitchFamily="18" charset="0"/>
                              </a:rPr>
                              <m:t>𝑖</m:t>
                            </m:r>
                          </m:sub>
                        </m:sSub>
                      </m:e>
                    </m:d>
                  </m:oMath>
                </a14:m>
                <a:r>
                  <a:rPr lang="en-SG" b="0" i="1" dirty="0">
                    <a:solidFill>
                      <a:schemeClr val="tx1"/>
                    </a:solidFill>
                    <a:latin typeface="Cambria Math" panose="02040503050406030204" pitchFamily="18" charset="0"/>
                    <a:ea typeface="Cambria Math" panose="02040503050406030204" pitchFamily="18" charset="0"/>
                  </a:rPr>
                  <a:t>, </a:t>
                </a:r>
                <a14:m>
                  <m:oMath xmlns:m="http://schemas.openxmlformats.org/officeDocument/2006/math">
                    <m:sSub>
                      <m:sSubPr>
                        <m:ctrlPr>
                          <a:rPr lang="en-SG" i="1">
                            <a:solidFill>
                              <a:schemeClr val="tx1"/>
                            </a:solidFill>
                            <a:latin typeface="Cambria Math" panose="02040503050406030204" pitchFamily="18" charset="0"/>
                          </a:rPr>
                        </m:ctrlPr>
                      </m:sSubPr>
                      <m:e>
                        <m:r>
                          <a:rPr lang="en-SG" i="1">
                            <a:solidFill>
                              <a:schemeClr val="tx1"/>
                            </a:solidFill>
                            <a:latin typeface="Cambria Math" panose="02040503050406030204" pitchFamily="18" charset="0"/>
                          </a:rPr>
                          <m:t>𝑉</m:t>
                        </m:r>
                      </m:e>
                      <m:sub>
                        <m:r>
                          <a:rPr lang="en-SG" b="0" i="1" smtClean="0">
                            <a:solidFill>
                              <a:schemeClr val="tx1"/>
                            </a:solidFill>
                            <a:latin typeface="Cambria Math" panose="02040503050406030204" pitchFamily="18" charset="0"/>
                          </a:rPr>
                          <m:t>𝑜𝑙𝑑</m:t>
                        </m:r>
                      </m:sub>
                    </m:sSub>
                    <m:d>
                      <m:dPr>
                        <m:ctrlPr>
                          <a:rPr lang="en-SG" i="1">
                            <a:solidFill>
                              <a:schemeClr val="tx1"/>
                            </a:solidFill>
                            <a:latin typeface="Cambria Math" panose="02040503050406030204" pitchFamily="18" charset="0"/>
                          </a:rPr>
                        </m:ctrlPr>
                      </m:dPr>
                      <m:e>
                        <m:sSub>
                          <m:sSubPr>
                            <m:ctrlPr>
                              <a:rPr lang="en-SG" i="1">
                                <a:solidFill>
                                  <a:schemeClr val="tx1"/>
                                </a:solidFill>
                                <a:latin typeface="Cambria Math" panose="02040503050406030204" pitchFamily="18" charset="0"/>
                              </a:rPr>
                            </m:ctrlPr>
                          </m:sSubPr>
                          <m:e>
                            <m:r>
                              <a:rPr lang="en-SG" i="1">
                                <a:solidFill>
                                  <a:schemeClr val="tx1"/>
                                </a:solidFill>
                                <a:latin typeface="Cambria Math" panose="02040503050406030204" pitchFamily="18" charset="0"/>
                              </a:rPr>
                              <m:t>𝐶𝑆</m:t>
                            </m:r>
                          </m:e>
                          <m:sub>
                            <m:r>
                              <a:rPr lang="en-SG" i="1">
                                <a:solidFill>
                                  <a:schemeClr val="tx1"/>
                                </a:solidFill>
                                <a:latin typeface="Cambria Math" panose="02040503050406030204" pitchFamily="18" charset="0"/>
                              </a:rPr>
                              <m:t>𝑖</m:t>
                            </m:r>
                          </m:sub>
                        </m:sSub>
                      </m:e>
                    </m:d>
                  </m:oMath>
                </a14:m>
                <a:r>
                  <a:rPr lang="en-SG" dirty="0">
                    <a:solidFill>
                      <a:schemeClr val="tx1"/>
                    </a:solidFill>
                  </a:rPr>
                  <a:t> = new and old values of the conditioned stimuli</a:t>
                </a:r>
                <a:endParaRPr lang="en-SG" b="0" i="1" dirty="0">
                  <a:solidFill>
                    <a:schemeClr val="tx1"/>
                  </a:solidFill>
                  <a:latin typeface="Cambria Math" panose="02040503050406030204" pitchFamily="18" charset="0"/>
                  <a:ea typeface="Cambria Math" panose="02040503050406030204" pitchFamily="18" charset="0"/>
                </a:endParaRPr>
              </a:p>
              <a:p>
                <a14:m>
                  <m:oMath xmlns:m="http://schemas.openxmlformats.org/officeDocument/2006/math">
                    <m:sSub>
                      <m:sSubPr>
                        <m:ctrlPr>
                          <a:rPr lang="en-SG" b="0" i="1" smtClean="0">
                            <a:solidFill>
                              <a:schemeClr val="tx1"/>
                            </a:solidFill>
                            <a:latin typeface="Cambria Math" panose="02040503050406030204" pitchFamily="18" charset="0"/>
                            <a:ea typeface="Cambria Math" panose="02040503050406030204" pitchFamily="18" charset="0"/>
                          </a:rPr>
                        </m:ctrlPr>
                      </m:sSubPr>
                      <m:e>
                        <m:r>
                          <a:rPr lang="en-SG" b="0" i="1" smtClean="0">
                            <a:solidFill>
                              <a:schemeClr val="tx1"/>
                            </a:solidFill>
                            <a:latin typeface="Cambria Math" panose="02040503050406030204" pitchFamily="18" charset="0"/>
                            <a:ea typeface="Cambria Math" panose="02040503050406030204" pitchFamily="18" charset="0"/>
                          </a:rPr>
                          <m:t>𝜆</m:t>
                        </m:r>
                      </m:e>
                      <m:sub>
                        <m:r>
                          <a:rPr lang="en-SG" b="0" i="1" smtClean="0">
                            <a:solidFill>
                              <a:schemeClr val="tx1"/>
                            </a:solidFill>
                            <a:latin typeface="Cambria Math" panose="02040503050406030204" pitchFamily="18" charset="0"/>
                            <a:ea typeface="Cambria Math" panose="02040503050406030204" pitchFamily="18" charset="0"/>
                          </a:rPr>
                          <m:t>𝑈𝑆</m:t>
                        </m:r>
                      </m:sub>
                    </m:sSub>
                  </m:oMath>
                </a14:m>
                <a:r>
                  <a:rPr lang="en-SG" dirty="0">
                    <a:solidFill>
                      <a:schemeClr val="tx1"/>
                    </a:solidFill>
                  </a:rPr>
                  <a:t> = the “worth” of the unconditional stimulus</a:t>
                </a:r>
              </a:p>
              <a:p>
                <a14:m>
                  <m:oMath xmlns:m="http://schemas.openxmlformats.org/officeDocument/2006/math">
                    <m:r>
                      <a:rPr lang="en-SG" b="0" i="1" smtClean="0">
                        <a:solidFill>
                          <a:schemeClr val="tx1"/>
                        </a:solidFill>
                        <a:latin typeface="Cambria Math" panose="02040503050406030204" pitchFamily="18" charset="0"/>
                        <a:ea typeface="Cambria Math" panose="02040503050406030204" pitchFamily="18" charset="0"/>
                      </a:rPr>
                      <m:t>𝜂</m:t>
                    </m:r>
                  </m:oMath>
                </a14:m>
                <a:r>
                  <a:rPr lang="en-SG" dirty="0">
                    <a:solidFill>
                      <a:schemeClr val="tx1"/>
                    </a:solidFill>
                  </a:rPr>
                  <a:t>     = learning rate</a:t>
                </a:r>
              </a:p>
            </p:txBody>
          </p:sp>
        </mc:Choice>
        <mc:Fallback xmlns="">
          <p:sp>
            <p:nvSpPr>
              <p:cNvPr id="5" name="Text Placeholder 9">
                <a:extLst>
                  <a:ext uri="{FF2B5EF4-FFF2-40B4-BE49-F238E27FC236}">
                    <a16:creationId xmlns:a16="http://schemas.microsoft.com/office/drawing/2014/main" id="{2A7EBE95-2AC8-040D-E555-3A84AAAA3B9F}"/>
                  </a:ext>
                </a:extLst>
              </p:cNvPr>
              <p:cNvSpPr txBox="1">
                <a:spLocks noRot="1" noChangeAspect="1" noMove="1" noResize="1" noEditPoints="1" noAdjustHandles="1" noChangeArrowheads="1" noChangeShapeType="1" noTextEdit="1"/>
              </p:cNvSpPr>
              <p:nvPr/>
            </p:nvSpPr>
            <p:spPr>
              <a:xfrm>
                <a:off x="566670" y="2999320"/>
                <a:ext cx="10335296" cy="849827"/>
              </a:xfrm>
              <a:prstGeom prst="rect">
                <a:avLst/>
              </a:prstGeom>
              <a:blipFill>
                <a:blip r:embed="rId3"/>
                <a:stretch>
                  <a:fillRect l="-118" t="-9353" b="-63309"/>
                </a:stretch>
              </a:blipFill>
            </p:spPr>
            <p:txBody>
              <a:bodyPr/>
              <a:lstStyle/>
              <a:p>
                <a:r>
                  <a:rPr lang="en-SG">
                    <a:noFill/>
                  </a:rPr>
                  <a:t> </a:t>
                </a:r>
              </a:p>
            </p:txBody>
          </p:sp>
        </mc:Fallback>
      </mc:AlternateContent>
      <p:sp>
        <p:nvSpPr>
          <p:cNvPr id="6" name="Text Placeholder 9">
            <a:extLst>
              <a:ext uri="{FF2B5EF4-FFF2-40B4-BE49-F238E27FC236}">
                <a16:creationId xmlns:a16="http://schemas.microsoft.com/office/drawing/2014/main" id="{99A4202C-2AF2-716B-D4C8-C8C9C4645E3D}"/>
              </a:ext>
            </a:extLst>
          </p:cNvPr>
          <p:cNvSpPr txBox="1">
            <a:spLocks/>
          </p:cNvSpPr>
          <p:nvPr/>
        </p:nvSpPr>
        <p:spPr>
          <a:xfrm>
            <a:off x="566670" y="4506148"/>
            <a:ext cx="10335296" cy="849827"/>
          </a:xfrm>
          <a:prstGeom prst="rect">
            <a:avLst/>
          </a:prstGeom>
        </p:spPr>
        <p:txBody>
          <a:bodyPr/>
          <a:lstStyle>
            <a:lvl1pPr marL="0" indent="0" algn="l" defTabSz="914400" rtl="0" eaLnBrk="1" latinLnBrk="0" hangingPunct="1">
              <a:lnSpc>
                <a:spcPct val="90000"/>
              </a:lnSpc>
              <a:spcBef>
                <a:spcPts val="1000"/>
              </a:spcBef>
              <a:buFont typeface="Arial"/>
              <a:buNone/>
              <a:defRPr sz="2200" kern="1200">
                <a:solidFill>
                  <a:schemeClr val="bg1"/>
                </a:solidFill>
                <a:latin typeface="Arial Narrow" charset="0"/>
                <a:ea typeface="Arial Narrow" charset="0"/>
                <a:cs typeface="Arial Narrow"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SG" dirty="0">
                <a:solidFill>
                  <a:schemeClr val="tx1"/>
                </a:solidFill>
              </a:rPr>
              <a:t>Two axioms:</a:t>
            </a:r>
          </a:p>
          <a:p>
            <a:pPr marL="342900" indent="-342900">
              <a:buFont typeface="Arial" panose="020B0604020202020204" pitchFamily="34" charset="0"/>
              <a:buChar char="•"/>
            </a:pPr>
            <a:r>
              <a:rPr lang="en-SG" dirty="0">
                <a:solidFill>
                  <a:schemeClr val="tx1"/>
                </a:solidFill>
              </a:rPr>
              <a:t>Learning only occurs when events are not predicted (violate expectations)</a:t>
            </a:r>
          </a:p>
          <a:p>
            <a:pPr marL="342900" indent="-342900">
              <a:buFont typeface="Arial" panose="020B0604020202020204" pitchFamily="34" charset="0"/>
              <a:buChar char="•"/>
            </a:pPr>
            <a:r>
              <a:rPr lang="en-SG" dirty="0">
                <a:solidFill>
                  <a:schemeClr val="tx1"/>
                </a:solidFill>
              </a:rPr>
              <a:t>Predictions due to different stimuli are summed to form the total prediction in a trial</a:t>
            </a:r>
          </a:p>
        </p:txBody>
      </p:sp>
    </p:spTree>
    <p:extLst>
      <p:ext uri="{BB962C8B-B14F-4D97-AF65-F5344CB8AC3E}">
        <p14:creationId xmlns:p14="http://schemas.microsoft.com/office/powerpoint/2010/main" val="4022723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40FB3F-AC71-DA09-6AA7-9493C4709100}"/>
              </a:ext>
            </a:extLst>
          </p:cNvPr>
          <p:cNvSpPr>
            <a:spLocks noGrp="1"/>
          </p:cNvSpPr>
          <p:nvPr>
            <p:ph type="sldNum" sz="quarter" idx="10"/>
          </p:nvPr>
        </p:nvSpPr>
        <p:spPr/>
        <p:txBody>
          <a:bodyPr/>
          <a:lstStyle/>
          <a:p>
            <a:fld id="{9DCA2AE0-AC67-4293-AD17-2D96805A8B45}" type="slidenum">
              <a:rPr lang="en-SG" smtClean="0"/>
              <a:pPr/>
              <a:t>9</a:t>
            </a:fld>
            <a:endParaRPr lang="en-SG"/>
          </a:p>
        </p:txBody>
      </p:sp>
      <p:sp>
        <p:nvSpPr>
          <p:cNvPr id="3" name="Text Placeholder 3">
            <a:extLst>
              <a:ext uri="{FF2B5EF4-FFF2-40B4-BE49-F238E27FC236}">
                <a16:creationId xmlns:a16="http://schemas.microsoft.com/office/drawing/2014/main" id="{56CA2BE0-373D-5D68-F4E2-DC813EE7E2AF}"/>
              </a:ext>
            </a:extLst>
          </p:cNvPr>
          <p:cNvSpPr txBox="1">
            <a:spLocks/>
          </p:cNvSpPr>
          <p:nvPr/>
        </p:nvSpPr>
        <p:spPr>
          <a:xfrm>
            <a:off x="296214" y="753593"/>
            <a:ext cx="11043633" cy="849826"/>
          </a:xfrm>
          <a:prstGeom prst="rect">
            <a:avLst/>
          </a:prstGeom>
        </p:spPr>
        <p:txBody>
          <a:bodyPr/>
          <a:lstStyle>
            <a:lvl1pPr marL="0" indent="0" algn="l" defTabSz="914400" rtl="0" eaLnBrk="1" latinLnBrk="0" hangingPunct="1">
              <a:lnSpc>
                <a:spcPct val="90000"/>
              </a:lnSpc>
              <a:spcBef>
                <a:spcPts val="1000"/>
              </a:spcBef>
              <a:buFont typeface="Arial"/>
              <a:buNone/>
              <a:defRPr sz="2200" kern="1200">
                <a:solidFill>
                  <a:schemeClr val="bg1"/>
                </a:solidFill>
                <a:latin typeface="Arial Narrow" charset="0"/>
                <a:ea typeface="Arial Narrow" charset="0"/>
                <a:cs typeface="Arial Narrow"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SG" sz="4000" b="1" dirty="0">
                <a:solidFill>
                  <a:schemeClr val="tx1"/>
                </a:solidFill>
              </a:rPr>
              <a:t>The Rescorla-Wagner model</a:t>
            </a:r>
          </a:p>
        </p:txBody>
      </p:sp>
      <mc:AlternateContent xmlns:mc="http://schemas.openxmlformats.org/markup-compatibility/2006" xmlns:a14="http://schemas.microsoft.com/office/drawing/2010/main">
        <mc:Choice Requires="a14">
          <p:sp>
            <p:nvSpPr>
              <p:cNvPr id="4" name="Text Placeholder 9">
                <a:extLst>
                  <a:ext uri="{FF2B5EF4-FFF2-40B4-BE49-F238E27FC236}">
                    <a16:creationId xmlns:a16="http://schemas.microsoft.com/office/drawing/2014/main" id="{2C5A8FFA-D7F7-CDDE-1BF0-AB9FEFBBFD07}"/>
                  </a:ext>
                </a:extLst>
              </p:cNvPr>
              <p:cNvSpPr txBox="1">
                <a:spLocks/>
              </p:cNvSpPr>
              <p:nvPr/>
            </p:nvSpPr>
            <p:spPr>
              <a:xfrm>
                <a:off x="928352" y="1841514"/>
                <a:ext cx="10335296" cy="1344625"/>
              </a:xfrm>
              <a:prstGeom prst="rect">
                <a:avLst/>
              </a:prstGeom>
            </p:spPr>
            <p:txBody>
              <a:bodyPr/>
              <a:lstStyle>
                <a:lvl1pPr marL="0" indent="0" algn="l" defTabSz="914400" rtl="0" eaLnBrk="1" latinLnBrk="0" hangingPunct="1">
                  <a:lnSpc>
                    <a:spcPct val="90000"/>
                  </a:lnSpc>
                  <a:spcBef>
                    <a:spcPts val="1000"/>
                  </a:spcBef>
                  <a:buFont typeface="Arial"/>
                  <a:buNone/>
                  <a:defRPr sz="2200" kern="1200">
                    <a:solidFill>
                      <a:schemeClr val="bg1"/>
                    </a:solidFill>
                    <a:latin typeface="Arial Narrow" charset="0"/>
                    <a:ea typeface="Arial Narrow" charset="0"/>
                    <a:cs typeface="Arial Narrow"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SG" b="0" i="1" smtClean="0">
                              <a:solidFill>
                                <a:schemeClr val="tx1"/>
                              </a:solidFill>
                              <a:latin typeface="Cambria Math" panose="02040503050406030204" pitchFamily="18" charset="0"/>
                            </a:rPr>
                          </m:ctrlPr>
                        </m:sSubPr>
                        <m:e>
                          <m:r>
                            <a:rPr lang="en-SG" b="0" i="1" smtClean="0">
                              <a:solidFill>
                                <a:schemeClr val="tx1"/>
                              </a:solidFill>
                              <a:latin typeface="Cambria Math" panose="02040503050406030204" pitchFamily="18" charset="0"/>
                            </a:rPr>
                            <m:t>𝑉</m:t>
                          </m:r>
                        </m:e>
                        <m:sub>
                          <m:r>
                            <a:rPr lang="en-SG" b="0" i="1" smtClean="0">
                              <a:solidFill>
                                <a:schemeClr val="tx1"/>
                              </a:solidFill>
                              <a:latin typeface="Cambria Math" panose="02040503050406030204" pitchFamily="18" charset="0"/>
                            </a:rPr>
                            <m:t>𝑛𝑒𝑤</m:t>
                          </m:r>
                        </m:sub>
                      </m:sSub>
                      <m:d>
                        <m:dPr>
                          <m:ctrlPr>
                            <a:rPr lang="en-SG" b="0" i="1" smtClean="0">
                              <a:solidFill>
                                <a:schemeClr val="tx1"/>
                              </a:solidFill>
                              <a:latin typeface="Cambria Math" panose="02040503050406030204" pitchFamily="18" charset="0"/>
                            </a:rPr>
                          </m:ctrlPr>
                        </m:dPr>
                        <m:e>
                          <m:sSub>
                            <m:sSubPr>
                              <m:ctrlPr>
                                <a:rPr lang="en-SG" b="0" i="1" smtClean="0">
                                  <a:solidFill>
                                    <a:schemeClr val="tx1"/>
                                  </a:solidFill>
                                  <a:latin typeface="Cambria Math" panose="02040503050406030204" pitchFamily="18" charset="0"/>
                                </a:rPr>
                              </m:ctrlPr>
                            </m:sSubPr>
                            <m:e>
                              <m:r>
                                <a:rPr lang="en-SG" b="0" i="1" smtClean="0">
                                  <a:solidFill>
                                    <a:schemeClr val="tx1"/>
                                  </a:solidFill>
                                  <a:latin typeface="Cambria Math" panose="02040503050406030204" pitchFamily="18" charset="0"/>
                                </a:rPr>
                                <m:t>𝐶𝑆</m:t>
                              </m:r>
                            </m:e>
                            <m:sub>
                              <m:r>
                                <a:rPr lang="en-SG" b="0" i="1" smtClean="0">
                                  <a:solidFill>
                                    <a:schemeClr val="tx1"/>
                                  </a:solidFill>
                                  <a:latin typeface="Cambria Math" panose="02040503050406030204" pitchFamily="18" charset="0"/>
                                </a:rPr>
                                <m:t>𝑖</m:t>
                              </m:r>
                            </m:sub>
                          </m:sSub>
                        </m:e>
                      </m:d>
                      <m:r>
                        <a:rPr lang="en-SG" b="0" i="1" smtClean="0">
                          <a:solidFill>
                            <a:schemeClr val="tx1"/>
                          </a:solidFill>
                          <a:latin typeface="Cambria Math" panose="02040503050406030204" pitchFamily="18" charset="0"/>
                        </a:rPr>
                        <m:t>=</m:t>
                      </m:r>
                      <m:sSub>
                        <m:sSubPr>
                          <m:ctrlPr>
                            <a:rPr lang="en-SG" b="0" i="1" smtClean="0">
                              <a:solidFill>
                                <a:schemeClr val="tx1"/>
                              </a:solidFill>
                              <a:latin typeface="Cambria Math" panose="02040503050406030204" pitchFamily="18" charset="0"/>
                            </a:rPr>
                          </m:ctrlPr>
                        </m:sSubPr>
                        <m:e>
                          <m:r>
                            <a:rPr lang="en-SG" b="0" i="1" smtClean="0">
                              <a:solidFill>
                                <a:schemeClr val="tx1"/>
                              </a:solidFill>
                              <a:latin typeface="Cambria Math" panose="02040503050406030204" pitchFamily="18" charset="0"/>
                            </a:rPr>
                            <m:t>𝑉</m:t>
                          </m:r>
                        </m:e>
                        <m:sub>
                          <m:r>
                            <a:rPr lang="en-SG" b="0" i="1" smtClean="0">
                              <a:solidFill>
                                <a:schemeClr val="tx1"/>
                              </a:solidFill>
                              <a:latin typeface="Cambria Math" panose="02040503050406030204" pitchFamily="18" charset="0"/>
                            </a:rPr>
                            <m:t>𝑜𝑙𝑑</m:t>
                          </m:r>
                        </m:sub>
                      </m:sSub>
                      <m:d>
                        <m:dPr>
                          <m:ctrlPr>
                            <a:rPr lang="en-SG" b="0" i="1" smtClean="0">
                              <a:solidFill>
                                <a:schemeClr val="tx1"/>
                              </a:solidFill>
                              <a:latin typeface="Cambria Math" panose="02040503050406030204" pitchFamily="18" charset="0"/>
                            </a:rPr>
                          </m:ctrlPr>
                        </m:dPr>
                        <m:e>
                          <m:sSub>
                            <m:sSubPr>
                              <m:ctrlPr>
                                <a:rPr lang="en-SG" b="0" i="1" smtClean="0">
                                  <a:solidFill>
                                    <a:schemeClr val="tx1"/>
                                  </a:solidFill>
                                  <a:latin typeface="Cambria Math" panose="02040503050406030204" pitchFamily="18" charset="0"/>
                                </a:rPr>
                              </m:ctrlPr>
                            </m:sSubPr>
                            <m:e>
                              <m:r>
                                <a:rPr lang="en-SG" b="0" i="1" smtClean="0">
                                  <a:solidFill>
                                    <a:schemeClr val="tx1"/>
                                  </a:solidFill>
                                  <a:latin typeface="Cambria Math" panose="02040503050406030204" pitchFamily="18" charset="0"/>
                                </a:rPr>
                                <m:t>𝐶𝑆</m:t>
                              </m:r>
                            </m:e>
                            <m:sub>
                              <m:r>
                                <a:rPr lang="en-SG" b="0" i="1" smtClean="0">
                                  <a:solidFill>
                                    <a:schemeClr val="tx1"/>
                                  </a:solidFill>
                                  <a:latin typeface="Cambria Math" panose="02040503050406030204" pitchFamily="18" charset="0"/>
                                </a:rPr>
                                <m:t>𝑖</m:t>
                              </m:r>
                            </m:sub>
                          </m:sSub>
                        </m:e>
                      </m:d>
                      <m:r>
                        <a:rPr lang="en-SG" b="0" i="1" smtClean="0">
                          <a:solidFill>
                            <a:schemeClr val="tx1"/>
                          </a:solidFill>
                          <a:latin typeface="Cambria Math" panose="02040503050406030204" pitchFamily="18" charset="0"/>
                        </a:rPr>
                        <m:t>+ </m:t>
                      </m:r>
                      <m:r>
                        <a:rPr lang="en-SG" b="0" i="1" smtClean="0">
                          <a:solidFill>
                            <a:schemeClr val="tx1"/>
                          </a:solidFill>
                          <a:latin typeface="Cambria Math" panose="02040503050406030204" pitchFamily="18" charset="0"/>
                          <a:ea typeface="Cambria Math" panose="02040503050406030204" pitchFamily="18" charset="0"/>
                        </a:rPr>
                        <m:t>𝜂</m:t>
                      </m:r>
                      <m:d>
                        <m:dPr>
                          <m:begChr m:val="["/>
                          <m:endChr m:val="]"/>
                          <m:ctrlPr>
                            <a:rPr lang="en-SG" b="0" i="1" smtClean="0">
                              <a:solidFill>
                                <a:schemeClr val="tx1"/>
                              </a:solidFill>
                              <a:latin typeface="Cambria Math" panose="02040503050406030204" pitchFamily="18" charset="0"/>
                              <a:ea typeface="Cambria Math" panose="02040503050406030204" pitchFamily="18" charset="0"/>
                            </a:rPr>
                          </m:ctrlPr>
                        </m:dPr>
                        <m:e>
                          <m:sSub>
                            <m:sSubPr>
                              <m:ctrlPr>
                                <a:rPr lang="en-SG" b="0" i="1" smtClean="0">
                                  <a:solidFill>
                                    <a:schemeClr val="tx1"/>
                                  </a:solidFill>
                                  <a:latin typeface="Cambria Math" panose="02040503050406030204" pitchFamily="18" charset="0"/>
                                  <a:ea typeface="Cambria Math" panose="02040503050406030204" pitchFamily="18" charset="0"/>
                                </a:rPr>
                              </m:ctrlPr>
                            </m:sSubPr>
                            <m:e>
                              <m:r>
                                <a:rPr lang="en-SG" b="0" i="1" smtClean="0">
                                  <a:solidFill>
                                    <a:schemeClr val="tx1"/>
                                  </a:solidFill>
                                  <a:latin typeface="Cambria Math" panose="02040503050406030204" pitchFamily="18" charset="0"/>
                                  <a:ea typeface="Cambria Math" panose="02040503050406030204" pitchFamily="18" charset="0"/>
                                </a:rPr>
                                <m:t>𝜆</m:t>
                              </m:r>
                            </m:e>
                            <m:sub>
                              <m:r>
                                <a:rPr lang="en-SG" b="0" i="1" smtClean="0">
                                  <a:solidFill>
                                    <a:schemeClr val="tx1"/>
                                  </a:solidFill>
                                  <a:latin typeface="Cambria Math" panose="02040503050406030204" pitchFamily="18" charset="0"/>
                                  <a:ea typeface="Cambria Math" panose="02040503050406030204" pitchFamily="18" charset="0"/>
                                </a:rPr>
                                <m:t>𝑈𝑆</m:t>
                              </m:r>
                            </m:sub>
                          </m:sSub>
                          <m:r>
                            <a:rPr lang="en-SG" b="0" i="1" smtClean="0">
                              <a:solidFill>
                                <a:schemeClr val="tx1"/>
                              </a:solidFill>
                              <a:latin typeface="Cambria Math" panose="02040503050406030204" pitchFamily="18" charset="0"/>
                              <a:ea typeface="Cambria Math" panose="02040503050406030204" pitchFamily="18" charset="0"/>
                            </a:rPr>
                            <m:t>−</m:t>
                          </m:r>
                          <m:nary>
                            <m:naryPr>
                              <m:chr m:val="∑"/>
                              <m:supHide m:val="on"/>
                              <m:ctrlPr>
                                <a:rPr lang="en-SG" b="0" i="1" smtClean="0">
                                  <a:solidFill>
                                    <a:schemeClr val="tx1"/>
                                  </a:solidFill>
                                  <a:latin typeface="Cambria Math" panose="02040503050406030204" pitchFamily="18" charset="0"/>
                                  <a:ea typeface="Cambria Math" panose="02040503050406030204" pitchFamily="18" charset="0"/>
                                </a:rPr>
                              </m:ctrlPr>
                            </m:naryPr>
                            <m:sub>
                              <m:r>
                                <m:rPr>
                                  <m:brk m:alnAt="7"/>
                                </m:rPr>
                                <a:rPr lang="en-SG" b="0" i="1" smtClean="0">
                                  <a:solidFill>
                                    <a:schemeClr val="tx1"/>
                                  </a:solidFill>
                                  <a:latin typeface="Cambria Math" panose="02040503050406030204" pitchFamily="18" charset="0"/>
                                  <a:ea typeface="Cambria Math" panose="02040503050406030204" pitchFamily="18" charset="0"/>
                                </a:rPr>
                                <m:t>𝑖</m:t>
                              </m:r>
                            </m:sub>
                            <m:sup/>
                            <m:e>
                              <m:sSub>
                                <m:sSubPr>
                                  <m:ctrlPr>
                                    <a:rPr lang="en-SG" b="0" i="1" smtClean="0">
                                      <a:solidFill>
                                        <a:schemeClr val="tx1"/>
                                      </a:solidFill>
                                      <a:latin typeface="Cambria Math" panose="02040503050406030204" pitchFamily="18" charset="0"/>
                                      <a:ea typeface="Cambria Math" panose="02040503050406030204" pitchFamily="18" charset="0"/>
                                    </a:rPr>
                                  </m:ctrlPr>
                                </m:sSubPr>
                                <m:e>
                                  <m:r>
                                    <a:rPr lang="en-SG" b="0" i="1" smtClean="0">
                                      <a:solidFill>
                                        <a:schemeClr val="tx1"/>
                                      </a:solidFill>
                                      <a:latin typeface="Cambria Math" panose="02040503050406030204" pitchFamily="18" charset="0"/>
                                      <a:ea typeface="Cambria Math" panose="02040503050406030204" pitchFamily="18" charset="0"/>
                                    </a:rPr>
                                    <m:t>𝑉</m:t>
                                  </m:r>
                                </m:e>
                                <m:sub>
                                  <m:r>
                                    <a:rPr lang="en-SG" b="0" i="1" smtClean="0">
                                      <a:solidFill>
                                        <a:schemeClr val="tx1"/>
                                      </a:solidFill>
                                      <a:latin typeface="Cambria Math" panose="02040503050406030204" pitchFamily="18" charset="0"/>
                                      <a:ea typeface="Cambria Math" panose="02040503050406030204" pitchFamily="18" charset="0"/>
                                    </a:rPr>
                                    <m:t>𝑜𝑙𝑑</m:t>
                                  </m:r>
                                </m:sub>
                              </m:sSub>
                              <m:r>
                                <a:rPr lang="en-SG" b="0" i="1" smtClean="0">
                                  <a:solidFill>
                                    <a:schemeClr val="tx1"/>
                                  </a:solidFill>
                                  <a:latin typeface="Cambria Math" panose="02040503050406030204" pitchFamily="18" charset="0"/>
                                  <a:ea typeface="Cambria Math" panose="02040503050406030204" pitchFamily="18" charset="0"/>
                                </a:rPr>
                                <m:t>(</m:t>
                              </m:r>
                              <m:sSub>
                                <m:sSubPr>
                                  <m:ctrlPr>
                                    <a:rPr lang="en-SG" b="0" i="1" smtClean="0">
                                      <a:solidFill>
                                        <a:schemeClr val="tx1"/>
                                      </a:solidFill>
                                      <a:latin typeface="Cambria Math" panose="02040503050406030204" pitchFamily="18" charset="0"/>
                                      <a:ea typeface="Cambria Math" panose="02040503050406030204" pitchFamily="18" charset="0"/>
                                    </a:rPr>
                                  </m:ctrlPr>
                                </m:sSubPr>
                                <m:e>
                                  <m:r>
                                    <a:rPr lang="en-SG" b="0" i="1" smtClean="0">
                                      <a:solidFill>
                                        <a:schemeClr val="tx1"/>
                                      </a:solidFill>
                                      <a:latin typeface="Cambria Math" panose="02040503050406030204" pitchFamily="18" charset="0"/>
                                      <a:ea typeface="Cambria Math" panose="02040503050406030204" pitchFamily="18" charset="0"/>
                                    </a:rPr>
                                    <m:t>𝐶𝑆</m:t>
                                  </m:r>
                                </m:e>
                                <m:sub>
                                  <m:r>
                                    <a:rPr lang="en-SG" b="0" i="1" smtClean="0">
                                      <a:solidFill>
                                        <a:schemeClr val="tx1"/>
                                      </a:solidFill>
                                      <a:latin typeface="Cambria Math" panose="02040503050406030204" pitchFamily="18" charset="0"/>
                                      <a:ea typeface="Cambria Math" panose="02040503050406030204" pitchFamily="18" charset="0"/>
                                    </a:rPr>
                                    <m:t>𝑖</m:t>
                                  </m:r>
                                </m:sub>
                              </m:sSub>
                              <m:r>
                                <a:rPr lang="en-SG" b="0" i="1" smtClean="0">
                                  <a:solidFill>
                                    <a:schemeClr val="tx1"/>
                                  </a:solidFill>
                                  <a:latin typeface="Cambria Math" panose="02040503050406030204" pitchFamily="18" charset="0"/>
                                  <a:ea typeface="Cambria Math" panose="02040503050406030204" pitchFamily="18" charset="0"/>
                                </a:rPr>
                                <m:t>)</m:t>
                              </m:r>
                            </m:e>
                          </m:nary>
                        </m:e>
                      </m:d>
                      <m:r>
                        <a:rPr lang="en-SG" b="0" i="1" smtClean="0">
                          <a:solidFill>
                            <a:schemeClr val="tx1"/>
                          </a:solidFill>
                          <a:latin typeface="Cambria Math" panose="02040503050406030204" pitchFamily="18" charset="0"/>
                        </a:rPr>
                        <m:t> </m:t>
                      </m:r>
                    </m:oMath>
                  </m:oMathPara>
                </a14:m>
                <a:endParaRPr lang="en-SG" dirty="0">
                  <a:solidFill>
                    <a:schemeClr val="tx1"/>
                  </a:solidFill>
                </a:endParaRPr>
              </a:p>
              <a:p>
                <a:endParaRPr lang="en-SG" dirty="0">
                  <a:solidFill>
                    <a:schemeClr val="tx1"/>
                  </a:solidFill>
                </a:endParaRPr>
              </a:p>
              <a:p>
                <a:endParaRPr lang="en-SG" dirty="0">
                  <a:solidFill>
                    <a:schemeClr val="tx1"/>
                  </a:solidFill>
                </a:endParaRPr>
              </a:p>
            </p:txBody>
          </p:sp>
        </mc:Choice>
        <mc:Fallback xmlns="">
          <p:sp>
            <p:nvSpPr>
              <p:cNvPr id="4" name="Text Placeholder 9">
                <a:extLst>
                  <a:ext uri="{FF2B5EF4-FFF2-40B4-BE49-F238E27FC236}">
                    <a16:creationId xmlns:a16="http://schemas.microsoft.com/office/drawing/2014/main" id="{2C5A8FFA-D7F7-CDDE-1BF0-AB9FEFBBFD07}"/>
                  </a:ext>
                </a:extLst>
              </p:cNvPr>
              <p:cNvSpPr txBox="1">
                <a:spLocks noRot="1" noChangeAspect="1" noMove="1" noResize="1" noEditPoints="1" noAdjustHandles="1" noChangeArrowheads="1" noChangeShapeType="1" noTextEdit="1"/>
              </p:cNvSpPr>
              <p:nvPr/>
            </p:nvSpPr>
            <p:spPr>
              <a:xfrm>
                <a:off x="928352" y="1841514"/>
                <a:ext cx="10335296" cy="1344625"/>
              </a:xfrm>
              <a:prstGeom prst="rect">
                <a:avLst/>
              </a:prstGeom>
              <a:blipFill>
                <a:blip r:embed="rId2"/>
                <a:stretch>
                  <a:fillRect/>
                </a:stretch>
              </a:blipFill>
            </p:spPr>
            <p:txBody>
              <a:bodyPr/>
              <a:lstStyle/>
              <a:p>
                <a:r>
                  <a:rPr lang="en-SG">
                    <a:noFill/>
                  </a:rPr>
                  <a:t> </a:t>
                </a:r>
              </a:p>
            </p:txBody>
          </p:sp>
        </mc:Fallback>
      </mc:AlternateContent>
      <p:sp>
        <p:nvSpPr>
          <p:cNvPr id="7" name="Text Placeholder 9">
            <a:extLst>
              <a:ext uri="{FF2B5EF4-FFF2-40B4-BE49-F238E27FC236}">
                <a16:creationId xmlns:a16="http://schemas.microsoft.com/office/drawing/2014/main" id="{3F0F1C1E-754F-6B30-9471-CFDFC6B6A11D}"/>
              </a:ext>
            </a:extLst>
          </p:cNvPr>
          <p:cNvSpPr txBox="1">
            <a:spLocks/>
          </p:cNvSpPr>
          <p:nvPr/>
        </p:nvSpPr>
        <p:spPr>
          <a:xfrm>
            <a:off x="566670" y="3076048"/>
            <a:ext cx="10335296" cy="1398815"/>
          </a:xfrm>
          <a:prstGeom prst="rect">
            <a:avLst/>
          </a:prstGeom>
        </p:spPr>
        <p:txBody>
          <a:bodyPr/>
          <a:lstStyle>
            <a:lvl1pPr marL="0" indent="0" algn="l" defTabSz="914400" rtl="0" eaLnBrk="1" latinLnBrk="0" hangingPunct="1">
              <a:lnSpc>
                <a:spcPct val="90000"/>
              </a:lnSpc>
              <a:spcBef>
                <a:spcPts val="1000"/>
              </a:spcBef>
              <a:buFont typeface="Arial"/>
              <a:buNone/>
              <a:defRPr sz="2200" kern="1200">
                <a:solidFill>
                  <a:schemeClr val="bg1"/>
                </a:solidFill>
                <a:latin typeface="Arial Narrow" charset="0"/>
                <a:ea typeface="Arial Narrow" charset="0"/>
                <a:cs typeface="Arial Narrow"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SG" dirty="0">
                <a:solidFill>
                  <a:schemeClr val="tx1"/>
                </a:solidFill>
              </a:rPr>
              <a:t>Conditional stimulus = bell tone</a:t>
            </a:r>
          </a:p>
          <a:p>
            <a:r>
              <a:rPr lang="en-SG" dirty="0">
                <a:solidFill>
                  <a:schemeClr val="tx1"/>
                </a:solidFill>
              </a:rPr>
              <a:t>Unconditional stimulus = smacking the person’s head</a:t>
            </a:r>
          </a:p>
          <a:p>
            <a:r>
              <a:rPr lang="en-SG" dirty="0">
                <a:solidFill>
                  <a:schemeClr val="tx1"/>
                </a:solidFill>
              </a:rPr>
              <a:t>Response = wince in pain</a:t>
            </a:r>
          </a:p>
        </p:txBody>
      </p:sp>
      <mc:AlternateContent xmlns:mc="http://schemas.openxmlformats.org/markup-compatibility/2006" xmlns:a14="http://schemas.microsoft.com/office/drawing/2010/main">
        <mc:Choice Requires="a14">
          <p:sp>
            <p:nvSpPr>
              <p:cNvPr id="8" name="Text Placeholder 9">
                <a:extLst>
                  <a:ext uri="{FF2B5EF4-FFF2-40B4-BE49-F238E27FC236}">
                    <a16:creationId xmlns:a16="http://schemas.microsoft.com/office/drawing/2014/main" id="{8F9147E9-BBC2-BA72-BF3B-0B78E88FB2B5}"/>
                  </a:ext>
                </a:extLst>
              </p:cNvPr>
              <p:cNvSpPr txBox="1">
                <a:spLocks/>
              </p:cNvSpPr>
              <p:nvPr/>
            </p:nvSpPr>
            <p:spPr>
              <a:xfrm>
                <a:off x="566670" y="4658768"/>
                <a:ext cx="10335296" cy="1398815"/>
              </a:xfrm>
              <a:prstGeom prst="rect">
                <a:avLst/>
              </a:prstGeom>
            </p:spPr>
            <p:txBody>
              <a:bodyPr/>
              <a:lstStyle>
                <a:lvl1pPr marL="0" indent="0" algn="l" defTabSz="914400" rtl="0" eaLnBrk="1" latinLnBrk="0" hangingPunct="1">
                  <a:lnSpc>
                    <a:spcPct val="90000"/>
                  </a:lnSpc>
                  <a:spcBef>
                    <a:spcPts val="1000"/>
                  </a:spcBef>
                  <a:buFont typeface="Arial"/>
                  <a:buNone/>
                  <a:defRPr sz="2200" kern="1200">
                    <a:solidFill>
                      <a:schemeClr val="bg1"/>
                    </a:solidFill>
                    <a:latin typeface="Arial Narrow" charset="0"/>
                    <a:ea typeface="Arial Narrow" charset="0"/>
                    <a:cs typeface="Arial Narrow"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SG" dirty="0">
                    <a:solidFill>
                      <a:schemeClr val="tx1"/>
                    </a:solidFill>
                  </a:rPr>
                  <a:t>Bell tone (CS) originally has value of 0</a:t>
                </a:r>
              </a:p>
              <a:p>
                <a:r>
                  <a:rPr lang="en-SG" dirty="0">
                    <a:solidFill>
                      <a:schemeClr val="tx1"/>
                    </a:solidFill>
                  </a:rPr>
                  <a:t>Smacking someone’s head (US) has a value of -100</a:t>
                </a:r>
              </a:p>
              <a:p>
                <a:r>
                  <a:rPr lang="en-SG" dirty="0">
                    <a:solidFill>
                      <a:schemeClr val="tx1"/>
                    </a:solidFill>
                  </a:rPr>
                  <a:t>If we assume </a:t>
                </a:r>
                <a14:m>
                  <m:oMath xmlns:m="http://schemas.openxmlformats.org/officeDocument/2006/math">
                    <m:r>
                      <a:rPr lang="en-SG" b="0" i="1" smtClean="0">
                        <a:solidFill>
                          <a:schemeClr val="tx1"/>
                        </a:solidFill>
                        <a:latin typeface="Cambria Math" panose="02040503050406030204" pitchFamily="18" charset="0"/>
                        <a:ea typeface="Cambria Math" panose="02040503050406030204" pitchFamily="18" charset="0"/>
                      </a:rPr>
                      <m:t>𝜂</m:t>
                    </m:r>
                  </m:oMath>
                </a14:m>
                <a:r>
                  <a:rPr lang="en-SG" dirty="0">
                    <a:solidFill>
                      <a:schemeClr val="tx1"/>
                    </a:solidFill>
                  </a:rPr>
                  <a:t> = 1, then the new value of the bell tone is -100. </a:t>
                </a:r>
              </a:p>
            </p:txBody>
          </p:sp>
        </mc:Choice>
        <mc:Fallback xmlns="">
          <p:sp>
            <p:nvSpPr>
              <p:cNvPr id="8" name="Text Placeholder 9">
                <a:extLst>
                  <a:ext uri="{FF2B5EF4-FFF2-40B4-BE49-F238E27FC236}">
                    <a16:creationId xmlns:a16="http://schemas.microsoft.com/office/drawing/2014/main" id="{8F9147E9-BBC2-BA72-BF3B-0B78E88FB2B5}"/>
                  </a:ext>
                </a:extLst>
              </p:cNvPr>
              <p:cNvSpPr txBox="1">
                <a:spLocks noRot="1" noChangeAspect="1" noMove="1" noResize="1" noEditPoints="1" noAdjustHandles="1" noChangeArrowheads="1" noChangeShapeType="1" noTextEdit="1"/>
              </p:cNvSpPr>
              <p:nvPr/>
            </p:nvSpPr>
            <p:spPr>
              <a:xfrm>
                <a:off x="566670" y="4658768"/>
                <a:ext cx="10335296" cy="1398815"/>
              </a:xfrm>
              <a:prstGeom prst="rect">
                <a:avLst/>
              </a:prstGeom>
              <a:blipFill>
                <a:blip r:embed="rId3"/>
                <a:stretch>
                  <a:fillRect l="-767" t="-5217"/>
                </a:stretch>
              </a:blipFill>
            </p:spPr>
            <p:txBody>
              <a:bodyPr/>
              <a:lstStyle/>
              <a:p>
                <a:r>
                  <a:rPr lang="en-SG">
                    <a:noFill/>
                  </a:rPr>
                  <a:t> </a:t>
                </a:r>
              </a:p>
            </p:txBody>
          </p:sp>
        </mc:Fallback>
      </mc:AlternateContent>
    </p:spTree>
    <p:extLst>
      <p:ext uri="{BB962C8B-B14F-4D97-AF65-F5344CB8AC3E}">
        <p14:creationId xmlns:p14="http://schemas.microsoft.com/office/powerpoint/2010/main" val="3966843105"/>
      </p:ext>
    </p:extLst>
  </p:cSld>
  <p:clrMapOvr>
    <a:masterClrMapping/>
  </p:clrMapOvr>
</p:sld>
</file>

<file path=ppt/theme/theme1.xml><?xml version="1.0" encoding="utf-8"?>
<a:theme xmlns:a="http://schemas.openxmlformats.org/drawingml/2006/main" name="Blackwhite dec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37780</TotalTime>
  <Words>1512</Words>
  <Application>Microsoft Office PowerPoint</Application>
  <PresentationFormat>Widescreen</PresentationFormat>
  <Paragraphs>145</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Arial Narrow</vt:lpstr>
      <vt:lpstr>Calibri</vt:lpstr>
      <vt:lpstr>Cambria Math</vt:lpstr>
      <vt:lpstr>Consolas</vt:lpstr>
      <vt:lpstr>Courier New</vt:lpstr>
      <vt:lpstr>Times New Roman</vt:lpstr>
      <vt:lpstr>Wingdings</vt:lpstr>
      <vt:lpstr>Blackwhite deck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Timothy Burnett</dc:creator>
  <cp:lastModifiedBy>Jeryl Lim</cp:lastModifiedBy>
  <cp:revision>439</cp:revision>
  <cp:lastPrinted>2017-06-07T05:21:52Z</cp:lastPrinted>
  <dcterms:created xsi:type="dcterms:W3CDTF">2017-05-31T01:24:04Z</dcterms:created>
  <dcterms:modified xsi:type="dcterms:W3CDTF">2024-05-15T02:35:59Z</dcterms:modified>
</cp:coreProperties>
</file>