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104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8B919-A88D-059C-8B84-1D2CEE73A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7879D7-254C-1E43-3643-DC9FF675F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4BD889-7D5A-CE51-EAC7-A5E109CF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69E5-C795-44A1-B1EB-F569713AAE2F}" type="datetimeFigureOut">
              <a:rPr lang="es-ES" smtClean="0"/>
              <a:t>10/02/2023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E07EE5-09E5-A221-CD7D-D0D3A8B8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3B6C2-547A-5127-E07D-078736A1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802-51DB-4DA7-93E6-D848881E8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99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09C12-9687-32F2-A6A7-E6A1BC95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636434-592B-EC82-DF95-02464838B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59ECC-7768-DE60-0EF9-02305393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69E5-C795-44A1-B1EB-F569713AAE2F}" type="datetimeFigureOut">
              <a:rPr lang="es-ES" smtClean="0"/>
              <a:t>10/02/2023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E456B-B809-B4DF-801A-CE9456F0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8E2634-CCA5-F0D7-FDE1-DAA8E140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802-51DB-4DA7-93E6-D848881E8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25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CD52F4-49C1-347C-6FFD-7BD4B66D2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6E38BB-58F5-4360-7D6F-62D288CE5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2C3EE-189B-7751-F3B1-2DA53226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69E5-C795-44A1-B1EB-F569713AAE2F}" type="datetimeFigureOut">
              <a:rPr lang="es-ES" smtClean="0"/>
              <a:t>10/02/2023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16BB89-49DC-500B-23AA-CCA23937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1982E8-50EC-7899-0606-1195829E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802-51DB-4DA7-93E6-D848881E8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19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93EF6-8A60-9D8E-3015-31166EA9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F0B165-07A3-FA20-85B8-BDEFD88B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8772AB-97A7-E983-0AFA-D56D12B6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69E5-C795-44A1-B1EB-F569713AAE2F}" type="datetimeFigureOut">
              <a:rPr lang="es-ES" smtClean="0"/>
              <a:t>10/02/2023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57CE45-5528-2265-2DF0-EFE31E31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8BC95C-B8DA-9472-998A-5DBBB110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802-51DB-4DA7-93E6-D848881E8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51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B9B46-5520-3B44-17D8-D75CB501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F7A48B-059A-F3F0-9349-47A95BFE8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3F5BF6-8B5A-0783-587C-36A469DD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69E5-C795-44A1-B1EB-F569713AAE2F}" type="datetimeFigureOut">
              <a:rPr lang="es-ES" smtClean="0"/>
              <a:t>10/02/2023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883645-F7CD-B17F-F521-ABF3F134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170007-59C2-5FE8-AB31-4C31A2D3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802-51DB-4DA7-93E6-D848881E8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15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CAE94-9F55-698E-1057-9D1B6C79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4A95E-EA08-1591-2079-E9E063A25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176305-9CB7-375E-BC79-C74CFA3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E39925-18CA-6BED-24E9-72F7D158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69E5-C795-44A1-B1EB-F569713AAE2F}" type="datetimeFigureOut">
              <a:rPr lang="es-ES" smtClean="0"/>
              <a:t>10/02/2023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694754-FAD0-C6CC-0CE2-E78D0192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B92F0F-CA24-A727-AF6D-C86A3F76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802-51DB-4DA7-93E6-D848881E8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71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1EDDE-3822-0930-FFA4-1067F58B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D8F28F-FE18-3311-47F3-C85CBC568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7C80ED-C0EC-704A-2EDE-3DFC4608A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4A8EDC-BC4D-A013-2491-2E000AE71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07E9E8-BBC0-574A-01B2-1D8AB5784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0C9C10-28DC-80D1-D08C-27A25D42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69E5-C795-44A1-B1EB-F569713AAE2F}" type="datetimeFigureOut">
              <a:rPr lang="es-ES" smtClean="0"/>
              <a:t>10/02/2023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4E7B41-3522-D202-F40B-17C4D31A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8777A0-BB6E-2E82-1302-4FF36F24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802-51DB-4DA7-93E6-D848881E8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76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CE162-9DCF-1122-1572-4309C96E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BE6DDB-FC5A-2518-C0A7-D45A7A4B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69E5-C795-44A1-B1EB-F569713AAE2F}" type="datetimeFigureOut">
              <a:rPr lang="es-ES" smtClean="0"/>
              <a:t>10/02/2023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6FF918-DB31-E52E-74A1-12FDAA0B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FD0B66-C6ED-987C-6B22-2E791BCF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802-51DB-4DA7-93E6-D848881E8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088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1E233B-3907-8465-07BB-F6FBFDC3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69E5-C795-44A1-B1EB-F569713AAE2F}" type="datetimeFigureOut">
              <a:rPr lang="es-ES" smtClean="0"/>
              <a:t>10/02/2023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248948-5637-C890-D076-D0C16B2E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168E6B-4926-D049-318A-41FC6166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802-51DB-4DA7-93E6-D848881E8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10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2B9BD-A782-53BF-63C3-ED65966A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2A7E06-84C1-C317-F94D-6C6FC493C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3CA6BE-70EE-E702-B3B4-9B4973B86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88F32A-00A5-E250-9DAD-E7A9F8C5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69E5-C795-44A1-B1EB-F569713AAE2F}" type="datetimeFigureOut">
              <a:rPr lang="es-ES" smtClean="0"/>
              <a:t>10/02/2023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42EB13-A77C-0658-F433-D96FBD1B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6846B-39F3-B1BE-5E24-154D26D8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802-51DB-4DA7-93E6-D848881E8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78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9CA80-FC11-88B7-695E-09ABECA4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FFEAE5-94EE-8478-7F72-AD21C6F9C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6AA4BC-1540-F843-96C8-43894E0A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1841DE-770F-8B73-B79D-A384F7AC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69E5-C795-44A1-B1EB-F569713AAE2F}" type="datetimeFigureOut">
              <a:rPr lang="es-ES" smtClean="0"/>
              <a:t>10/02/2023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3B1FB5-6CB2-216D-AC37-544409FB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67202B-8369-6DF2-FD03-5A3C36DA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8802-51DB-4DA7-93E6-D848881E8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84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F19281-DCD6-23D4-C46A-B48C03E5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217F04-346A-5CB4-029F-808D9A121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EF9487-E9A2-093D-3163-7F2C4F5F6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69E5-C795-44A1-B1EB-F569713AAE2F}" type="datetimeFigureOut">
              <a:rPr lang="es-ES" smtClean="0"/>
              <a:t>10/02/2023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51AA7E-569D-869A-E251-6F30FF319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B63231-81FD-3DAF-16D9-7B96203D2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68802-51DB-4DA7-93E6-D848881E8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69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4BB32D8-38A6-12D9-EB41-3428564D3408}"/>
              </a:ext>
            </a:extLst>
          </p:cNvPr>
          <p:cNvSpPr/>
          <p:nvPr/>
        </p:nvSpPr>
        <p:spPr>
          <a:xfrm>
            <a:off x="5458326" y="1403684"/>
            <a:ext cx="127534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pseqMLR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B2315D8-A9F3-FD83-B14E-11B994D4C98A}"/>
              </a:ext>
            </a:extLst>
          </p:cNvPr>
          <p:cNvSpPr/>
          <p:nvPr/>
        </p:nvSpPr>
        <p:spPr>
          <a:xfrm>
            <a:off x="5458326" y="569495"/>
            <a:ext cx="127534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phyloseq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7F7F7C2-657E-6FE2-432A-0EBC1A2AB48D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6096000" y="1026695"/>
            <a:ext cx="0" cy="3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B2DD3A4-C134-F36F-4649-19133009B9A2}"/>
              </a:ext>
            </a:extLst>
          </p:cNvPr>
          <p:cNvSpPr/>
          <p:nvPr/>
        </p:nvSpPr>
        <p:spPr>
          <a:xfrm>
            <a:off x="2706500" y="2772712"/>
            <a:ext cx="199489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Preprocessing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2A70C73-6CB0-4B96-CE9D-29F722C47599}"/>
              </a:ext>
            </a:extLst>
          </p:cNvPr>
          <p:cNvSpPr/>
          <p:nvPr/>
        </p:nvSpPr>
        <p:spPr>
          <a:xfrm>
            <a:off x="5098551" y="2772712"/>
            <a:ext cx="1994897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Machine </a:t>
            </a:r>
            <a:r>
              <a:rPr lang="es-ES" dirty="0" err="1">
                <a:solidFill>
                  <a:schemeClr val="tx1"/>
                </a:solidFill>
              </a:rPr>
              <a:t>Learning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693CE53-CA44-0333-716A-79070FF4E7F3}"/>
              </a:ext>
            </a:extLst>
          </p:cNvPr>
          <p:cNvSpPr/>
          <p:nvPr/>
        </p:nvSpPr>
        <p:spPr>
          <a:xfrm>
            <a:off x="7490603" y="2772712"/>
            <a:ext cx="1994897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Plotting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CFF1D34-3CD2-6679-474A-9890752413BC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3703949" y="1860884"/>
            <a:ext cx="2392051" cy="91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6494715-F9D5-C9A8-D6EC-9894C63462ED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flipV="1">
            <a:off x="6096000" y="1860884"/>
            <a:ext cx="0" cy="91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67430F7-E859-42D6-E56A-69A967FBF599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H="1" flipV="1">
            <a:off x="6096000" y="1860884"/>
            <a:ext cx="2392052" cy="91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0A2B681-0E5B-CBF2-62E3-0F957D4CD750}"/>
              </a:ext>
            </a:extLst>
          </p:cNvPr>
          <p:cNvSpPr/>
          <p:nvPr/>
        </p:nvSpPr>
        <p:spPr>
          <a:xfrm>
            <a:off x="7737554" y="3344554"/>
            <a:ext cx="1639360" cy="33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Pre-ML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702C188-D1A1-B88A-3E56-E8895C17AD4E}"/>
              </a:ext>
            </a:extLst>
          </p:cNvPr>
          <p:cNvSpPr/>
          <p:nvPr/>
        </p:nvSpPr>
        <p:spPr>
          <a:xfrm>
            <a:off x="7737554" y="3858205"/>
            <a:ext cx="1639360" cy="33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Post-ML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7D5DEDB8-25E4-23B0-33F6-7D90ED487A25}"/>
              </a:ext>
            </a:extLst>
          </p:cNvPr>
          <p:cNvSpPr/>
          <p:nvPr/>
        </p:nvSpPr>
        <p:spPr>
          <a:xfrm>
            <a:off x="5276319" y="3344554"/>
            <a:ext cx="1639360" cy="33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bg1"/>
                </a:solidFill>
              </a:rPr>
              <a:t>Classification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14AB5897-EEBA-0E06-B0AF-731A63609DE0}"/>
              </a:ext>
            </a:extLst>
          </p:cNvPr>
          <p:cNvSpPr/>
          <p:nvPr/>
        </p:nvSpPr>
        <p:spPr>
          <a:xfrm>
            <a:off x="5276319" y="3860402"/>
            <a:ext cx="1639360" cy="33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bg1"/>
                </a:solidFill>
              </a:rPr>
              <a:t>Regression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279A7DB6-0450-A915-F104-828138A03EFE}"/>
              </a:ext>
            </a:extLst>
          </p:cNvPr>
          <p:cNvSpPr/>
          <p:nvPr/>
        </p:nvSpPr>
        <p:spPr>
          <a:xfrm>
            <a:off x="5276319" y="4376250"/>
            <a:ext cx="1639360" cy="33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bg1"/>
                </a:solidFill>
              </a:rPr>
              <a:t>Survival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04EF2E15-A275-D9FE-76EC-4CCADA1B3C0F}"/>
              </a:ext>
            </a:extLst>
          </p:cNvPr>
          <p:cNvSpPr/>
          <p:nvPr/>
        </p:nvSpPr>
        <p:spPr>
          <a:xfrm>
            <a:off x="5290016" y="4901645"/>
            <a:ext cx="1639360" cy="33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Longitudinal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32815672-1486-62FC-AA45-A9E119C3F0F8}"/>
              </a:ext>
            </a:extLst>
          </p:cNvPr>
          <p:cNvSpPr/>
          <p:nvPr/>
        </p:nvSpPr>
        <p:spPr>
          <a:xfrm>
            <a:off x="5276319" y="5417493"/>
            <a:ext cx="1639360" cy="33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bg1"/>
                </a:solidFill>
              </a:rPr>
              <a:t>Clustering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2D2A6F22-5DDE-352F-BB32-CE74692675B6}"/>
              </a:ext>
            </a:extLst>
          </p:cNvPr>
          <p:cNvSpPr/>
          <p:nvPr/>
        </p:nvSpPr>
        <p:spPr>
          <a:xfrm>
            <a:off x="2884269" y="3344554"/>
            <a:ext cx="1639360" cy="33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bg1"/>
                </a:solidFill>
              </a:rPr>
              <a:t>Transformations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E8CB900-8A57-1E49-696B-9C1D79D5055D}"/>
              </a:ext>
            </a:extLst>
          </p:cNvPr>
          <p:cNvSpPr/>
          <p:nvPr/>
        </p:nvSpPr>
        <p:spPr>
          <a:xfrm>
            <a:off x="2884269" y="3860402"/>
            <a:ext cx="1639360" cy="33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bg1"/>
                </a:solidFill>
              </a:rPr>
              <a:t>Dimensionality</a:t>
            </a:r>
            <a:r>
              <a:rPr lang="es-ES" sz="1100" dirty="0">
                <a:solidFill>
                  <a:schemeClr val="bg1"/>
                </a:solidFill>
              </a:rPr>
              <a:t> </a:t>
            </a:r>
            <a:r>
              <a:rPr lang="es-ES" sz="1100" dirty="0" err="1">
                <a:solidFill>
                  <a:schemeClr val="bg1"/>
                </a:solidFill>
              </a:rPr>
              <a:t>reduction</a:t>
            </a:r>
            <a:endParaRPr lang="es-ES" sz="1100" dirty="0">
              <a:solidFill>
                <a:schemeClr val="bg1"/>
              </a:solidFill>
            </a:endParaRPr>
          </a:p>
        </p:txBody>
      </p:sp>
      <p:pic>
        <p:nvPicPr>
          <p:cNvPr id="39" name="Imagen 3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C04D896-CF0B-041E-C874-38D1D119D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883" y="2123236"/>
            <a:ext cx="649476" cy="649476"/>
          </a:xfrm>
          <a:prstGeom prst="rect">
            <a:avLst/>
          </a:prstGeom>
        </p:spPr>
      </p:pic>
      <p:pic>
        <p:nvPicPr>
          <p:cNvPr id="41" name="Imagen 40" descr="Icono&#10;&#10;Descripción generada automáticamente con confianza media">
            <a:extLst>
              <a:ext uri="{FF2B5EF4-FFF2-40B4-BE49-F238E27FC236}">
                <a16:creationId xmlns:a16="http://schemas.microsoft.com/office/drawing/2014/main" id="{6435F818-AB4D-8EBD-F073-6A9864702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0" y="2187476"/>
            <a:ext cx="449726" cy="521218"/>
          </a:xfrm>
          <a:prstGeom prst="rect">
            <a:avLst/>
          </a:prstGeom>
        </p:spPr>
      </p:pic>
      <p:pic>
        <p:nvPicPr>
          <p:cNvPr id="43" name="Imagen 42" descr="Una señal de alto&#10;&#10;Descripción generada automáticamente con confianza media">
            <a:extLst>
              <a:ext uri="{FF2B5EF4-FFF2-40B4-BE49-F238E27FC236}">
                <a16:creationId xmlns:a16="http://schemas.microsoft.com/office/drawing/2014/main" id="{B5055523-0E5E-1A38-C9E6-10E9AA6D9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25" y="2208899"/>
            <a:ext cx="412094" cy="4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01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16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Liñares Blanco</dc:creator>
  <cp:lastModifiedBy>José Liñares Blanco</cp:lastModifiedBy>
  <cp:revision>1</cp:revision>
  <dcterms:created xsi:type="dcterms:W3CDTF">2023-02-10T10:35:21Z</dcterms:created>
  <dcterms:modified xsi:type="dcterms:W3CDTF">2023-02-10T15:01:00Z</dcterms:modified>
</cp:coreProperties>
</file>