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9"/>
  </p:notesMasterIdLst>
  <p:sldIdLst>
    <p:sldId id="372" r:id="rId2"/>
    <p:sldId id="412" r:id="rId3"/>
    <p:sldId id="413" r:id="rId4"/>
    <p:sldId id="414" r:id="rId5"/>
    <p:sldId id="415" r:id="rId6"/>
    <p:sldId id="416" r:id="rId7"/>
    <p:sldId id="417" r:id="rId8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4A0"/>
    <a:srgbClr val="0E5494"/>
    <a:srgbClr val="DEEBF7"/>
    <a:srgbClr val="FFFFFF"/>
    <a:srgbClr val="3BBDC3"/>
    <a:srgbClr val="0E5390"/>
    <a:srgbClr val="2389A1"/>
    <a:srgbClr val="CFEFF1"/>
    <a:srgbClr val="FDEADA"/>
    <a:srgbClr val="00B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B8CED-F900-4854-A235-63C43380656B}" v="4" dt="2023-01-28T06:41:3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2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266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44" y="-6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5ECB8CED-F900-4854-A235-63C43380656B}"/>
    <pc:docChg chg="custSel delSld modSld">
      <pc:chgData name="Park sara" userId="256015b203ef4bcb" providerId="LiveId" clId="{5ECB8CED-F900-4854-A235-63C43380656B}" dt="2023-01-28T06:41:37.512" v="10" actId="27614"/>
      <pc:docMkLst>
        <pc:docMk/>
      </pc:docMkLst>
      <pc:sldChg chg="addSp delSp modSp mod">
        <pc:chgData name="Park sara" userId="256015b203ef4bcb" providerId="LiveId" clId="{5ECB8CED-F900-4854-A235-63C43380656B}" dt="2023-01-28T06:41:10.437" v="1"/>
        <pc:sldMkLst>
          <pc:docMk/>
          <pc:sldMk cId="2965057263" sldId="413"/>
        </pc:sldMkLst>
        <pc:picChg chg="del">
          <ac:chgData name="Park sara" userId="256015b203ef4bcb" providerId="LiveId" clId="{5ECB8CED-F900-4854-A235-63C43380656B}" dt="2023-01-28T06:41:06.156" v="0" actId="478"/>
          <ac:picMkLst>
            <pc:docMk/>
            <pc:sldMk cId="2965057263" sldId="413"/>
            <ac:picMk id="4" creationId="{956BBCC9-F3D0-4BEC-B4E8-2D9DF02A50CB}"/>
          </ac:picMkLst>
        </pc:picChg>
        <pc:picChg chg="add mod">
          <ac:chgData name="Park sara" userId="256015b203ef4bcb" providerId="LiveId" clId="{5ECB8CED-F900-4854-A235-63C43380656B}" dt="2023-01-28T06:41:10.437" v="1"/>
          <ac:picMkLst>
            <pc:docMk/>
            <pc:sldMk cId="2965057263" sldId="413"/>
            <ac:picMk id="5" creationId="{9E8A1FB5-CF72-A5A5-495C-2A3EE5AEA82D}"/>
          </ac:picMkLst>
        </pc:picChg>
      </pc:sldChg>
      <pc:sldChg chg="addSp delSp modSp mod">
        <pc:chgData name="Park sara" userId="256015b203ef4bcb" providerId="LiveId" clId="{5ECB8CED-F900-4854-A235-63C43380656B}" dt="2023-01-28T06:41:19.831" v="3"/>
        <pc:sldMkLst>
          <pc:docMk/>
          <pc:sldMk cId="934241419" sldId="414"/>
        </pc:sldMkLst>
        <pc:picChg chg="add mod">
          <ac:chgData name="Park sara" userId="256015b203ef4bcb" providerId="LiveId" clId="{5ECB8CED-F900-4854-A235-63C43380656B}" dt="2023-01-28T06:41:19.831" v="3"/>
          <ac:picMkLst>
            <pc:docMk/>
            <pc:sldMk cId="934241419" sldId="414"/>
            <ac:picMk id="4" creationId="{949A31E8-EA00-0CA6-E6F4-17EF7909A365}"/>
          </ac:picMkLst>
        </pc:picChg>
        <pc:picChg chg="del">
          <ac:chgData name="Park sara" userId="256015b203ef4bcb" providerId="LiveId" clId="{5ECB8CED-F900-4854-A235-63C43380656B}" dt="2023-01-28T06:41:15.489" v="2" actId="478"/>
          <ac:picMkLst>
            <pc:docMk/>
            <pc:sldMk cId="934241419" sldId="414"/>
            <ac:picMk id="5" creationId="{FABC7220-DC2A-4510-BAAB-F5ABD66A4DB1}"/>
          </ac:picMkLst>
        </pc:picChg>
      </pc:sldChg>
      <pc:sldChg chg="addSp delSp modSp mod">
        <pc:chgData name="Park sara" userId="256015b203ef4bcb" providerId="LiveId" clId="{5ECB8CED-F900-4854-A235-63C43380656B}" dt="2023-01-28T06:41:26.475" v="6" actId="27614"/>
        <pc:sldMkLst>
          <pc:docMk/>
          <pc:sldMk cId="2507346812" sldId="415"/>
        </pc:sldMkLst>
        <pc:picChg chg="add mod">
          <ac:chgData name="Park sara" userId="256015b203ef4bcb" providerId="LiveId" clId="{5ECB8CED-F900-4854-A235-63C43380656B}" dt="2023-01-28T06:41:26.475" v="6" actId="27614"/>
          <ac:picMkLst>
            <pc:docMk/>
            <pc:sldMk cId="2507346812" sldId="415"/>
            <ac:picMk id="4" creationId="{C42C5C71-9AD0-90CA-D9C2-58DD06A55777}"/>
          </ac:picMkLst>
        </pc:picChg>
        <pc:picChg chg="del">
          <ac:chgData name="Park sara" userId="256015b203ef4bcb" providerId="LiveId" clId="{5ECB8CED-F900-4854-A235-63C43380656B}" dt="2023-01-28T06:41:23.594" v="4" actId="478"/>
          <ac:picMkLst>
            <pc:docMk/>
            <pc:sldMk cId="2507346812" sldId="415"/>
            <ac:picMk id="5" creationId="{B4F1B823-608B-46C2-813A-18E59BBB6610}"/>
          </ac:picMkLst>
        </pc:picChg>
      </pc:sldChg>
      <pc:sldChg chg="addSp delSp modSp mod">
        <pc:chgData name="Park sara" userId="256015b203ef4bcb" providerId="LiveId" clId="{5ECB8CED-F900-4854-A235-63C43380656B}" dt="2023-01-28T06:41:37.512" v="10" actId="27614"/>
        <pc:sldMkLst>
          <pc:docMk/>
          <pc:sldMk cId="2937872093" sldId="417"/>
        </pc:sldMkLst>
        <pc:picChg chg="add mod">
          <ac:chgData name="Park sara" userId="256015b203ef4bcb" providerId="LiveId" clId="{5ECB8CED-F900-4854-A235-63C43380656B}" dt="2023-01-28T06:41:37.512" v="10" actId="27614"/>
          <ac:picMkLst>
            <pc:docMk/>
            <pc:sldMk cId="2937872093" sldId="417"/>
            <ac:picMk id="4" creationId="{7BC1F0F1-F46A-B813-FE4B-BE9095B7B4D4}"/>
          </ac:picMkLst>
        </pc:picChg>
        <pc:picChg chg="del">
          <ac:chgData name="Park sara" userId="256015b203ef4bcb" providerId="LiveId" clId="{5ECB8CED-F900-4854-A235-63C43380656B}" dt="2023-01-28T06:41:34.959" v="8" actId="478"/>
          <ac:picMkLst>
            <pc:docMk/>
            <pc:sldMk cId="2937872093" sldId="417"/>
            <ac:picMk id="5" creationId="{3CCC35D6-E86D-420B-9C3B-FFA88DABF23D}"/>
          </ac:picMkLst>
        </pc:picChg>
      </pc:sldChg>
      <pc:sldChg chg="del">
        <pc:chgData name="Park sara" userId="256015b203ef4bcb" providerId="LiveId" clId="{5ECB8CED-F900-4854-A235-63C43380656B}" dt="2023-01-28T06:41:32.808" v="7" actId="2696"/>
        <pc:sldMkLst>
          <pc:docMk/>
          <pc:sldMk cId="3141272168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93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3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8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A1FB5-CF72-A5A5-495C-2A3EE5AE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31E8-EA00-0CA6-E6F4-17EF7909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42C5C71-9AD0-90CA-D9C2-58DD06A5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4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C00CEA-7C37-421F-B1EC-6E206E3E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5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BC1F0F1-F46A-B813-FE4B-BE9095B7B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7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</TotalTime>
  <Words>6</Words>
  <Application>Microsoft Office PowerPoint</Application>
  <PresentationFormat>A4 용지(210x297mm)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sara</cp:lastModifiedBy>
  <cp:revision>867</cp:revision>
  <cp:lastPrinted>2017-11-08T02:03:09Z</cp:lastPrinted>
  <dcterms:created xsi:type="dcterms:W3CDTF">2015-11-17T08:12:19Z</dcterms:created>
  <dcterms:modified xsi:type="dcterms:W3CDTF">2023-01-28T06:41:44Z</dcterms:modified>
</cp:coreProperties>
</file>