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5"/>
  </p:notesMasterIdLst>
  <p:sldIdLst>
    <p:sldId id="436" r:id="rId2"/>
    <p:sldId id="437" r:id="rId3"/>
    <p:sldId id="438" r:id="rId4"/>
    <p:sldId id="439" r:id="rId5"/>
    <p:sldId id="440" r:id="rId6"/>
    <p:sldId id="441" r:id="rId7"/>
    <p:sldId id="442" r:id="rId8"/>
    <p:sldId id="445" r:id="rId9"/>
    <p:sldId id="448" r:id="rId10"/>
    <p:sldId id="451" r:id="rId11"/>
    <p:sldId id="449" r:id="rId12"/>
    <p:sldId id="450" r:id="rId13"/>
    <p:sldId id="452" r:id="rId14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 userDrawn="1">
          <p15:clr>
            <a:srgbClr val="A4A3A4"/>
          </p15:clr>
        </p15:guide>
        <p15:guide id="2" pos="1737" userDrawn="1">
          <p15:clr>
            <a:srgbClr val="A4A3A4"/>
          </p15:clr>
        </p15:guide>
        <p15:guide id="3" orient="horz" pos="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D79"/>
    <a:srgbClr val="3158A6"/>
    <a:srgbClr val="3BBDC3"/>
    <a:srgbClr val="0E5494"/>
    <a:srgbClr val="3065D0"/>
    <a:srgbClr val="DEEBF7"/>
    <a:srgbClr val="2389A1"/>
    <a:srgbClr val="0E5390"/>
    <a:srgbClr val="DCE6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BB351-70DE-439C-A927-B4404B49FADF}" v="1" dt="2023-01-28T07:31:36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8" autoAdjust="0"/>
    <p:restoredTop sz="95145" autoAdjust="0"/>
  </p:normalViewPr>
  <p:slideViewPr>
    <p:cSldViewPr snapToGrid="0" snapToObjects="1">
      <p:cViewPr varScale="1">
        <p:scale>
          <a:sx n="101" d="100"/>
          <a:sy n="101" d="100"/>
        </p:scale>
        <p:origin x="1530" y="114"/>
      </p:cViewPr>
      <p:guideLst>
        <p:guide orient="horz" pos="1025"/>
        <p:guide pos="1737"/>
        <p:guide orient="horz" pos="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ra" userId="256015b203ef4bcb" providerId="LiveId" clId="{E9CBB351-70DE-439C-A927-B4404B49FADF}"/>
    <pc:docChg chg="custSel modSld">
      <pc:chgData name="Park sara" userId="256015b203ef4bcb" providerId="LiveId" clId="{E9CBB351-70DE-439C-A927-B4404B49FADF}" dt="2023-01-28T07:31:41.745" v="4" actId="478"/>
      <pc:docMkLst>
        <pc:docMk/>
      </pc:docMkLst>
      <pc:sldChg chg="delSp mod">
        <pc:chgData name="Park sara" userId="256015b203ef4bcb" providerId="LiveId" clId="{E9CBB351-70DE-439C-A927-B4404B49FADF}" dt="2023-01-28T07:31:22.902" v="0" actId="478"/>
        <pc:sldMkLst>
          <pc:docMk/>
          <pc:sldMk cId="2524818828" sldId="445"/>
        </pc:sldMkLst>
        <pc:spChg chg="del">
          <ac:chgData name="Park sara" userId="256015b203ef4bcb" providerId="LiveId" clId="{E9CBB351-70DE-439C-A927-B4404B49FADF}" dt="2023-01-28T07:31:22.902" v="0" actId="478"/>
          <ac:spMkLst>
            <pc:docMk/>
            <pc:sldMk cId="2524818828" sldId="445"/>
            <ac:spMk id="2" creationId="{030ABD14-BA66-42A9-BA78-5B54D762F869}"/>
          </ac:spMkLst>
        </pc:spChg>
      </pc:sldChg>
      <pc:sldChg chg="addSp delSp modSp mod">
        <pc:chgData name="Park sara" userId="256015b203ef4bcb" providerId="LiveId" clId="{E9CBB351-70DE-439C-A927-B4404B49FADF}" dt="2023-01-28T07:31:36.381" v="2"/>
        <pc:sldMkLst>
          <pc:docMk/>
          <pc:sldMk cId="3817974732" sldId="448"/>
        </pc:sldMkLst>
        <pc:picChg chg="add mod">
          <ac:chgData name="Park sara" userId="256015b203ef4bcb" providerId="LiveId" clId="{E9CBB351-70DE-439C-A927-B4404B49FADF}" dt="2023-01-28T07:31:36.381" v="2"/>
          <ac:picMkLst>
            <pc:docMk/>
            <pc:sldMk cId="3817974732" sldId="448"/>
            <ac:picMk id="4" creationId="{24C2B9BD-88B5-173D-D6A2-27DE0D1E3B8F}"/>
          </ac:picMkLst>
        </pc:picChg>
        <pc:picChg chg="del">
          <ac:chgData name="Park sara" userId="256015b203ef4bcb" providerId="LiveId" clId="{E9CBB351-70DE-439C-A927-B4404B49FADF}" dt="2023-01-28T07:31:31.145" v="1" actId="478"/>
          <ac:picMkLst>
            <pc:docMk/>
            <pc:sldMk cId="3817974732" sldId="448"/>
            <ac:picMk id="6" creationId="{42448AAF-29AB-4E8E-B17F-2E2AA58FEC43}"/>
          </ac:picMkLst>
        </pc:picChg>
      </pc:sldChg>
      <pc:sldChg chg="delSp modSp mod">
        <pc:chgData name="Park sara" userId="256015b203ef4bcb" providerId="LiveId" clId="{E9CBB351-70DE-439C-A927-B4404B49FADF}" dt="2023-01-28T07:31:41.745" v="4" actId="478"/>
        <pc:sldMkLst>
          <pc:docMk/>
          <pc:sldMk cId="3194628840" sldId="451"/>
        </pc:sldMkLst>
        <pc:spChg chg="del mod">
          <ac:chgData name="Park sara" userId="256015b203ef4bcb" providerId="LiveId" clId="{E9CBB351-70DE-439C-A927-B4404B49FADF}" dt="2023-01-28T07:31:41.745" v="4" actId="478"/>
          <ac:spMkLst>
            <pc:docMk/>
            <pc:sldMk cId="3194628840" sldId="45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0E46-7273-814D-999D-097F9042F33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7BB1-061C-E44F-9342-29E1433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8497" y="404664"/>
            <a:ext cx="912701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3BB12BC-9D34-4146-A949-3BFCA1066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87079" y="988828"/>
            <a:ext cx="9324754" cy="55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93BB12BC-9D34-4146-A949-3BFCA1066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0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D03E61-6A7C-4B04-93AC-AAC052BB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2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E422092-601B-4D5C-BBB5-676013B8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4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F566B18-843C-4367-8B85-A0BBEEC8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9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9F558D-8454-41DF-AE1E-16757F236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9F7FAD-FD67-4BB4-9371-B21AF35E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944CA8-7419-436B-A53F-9C9518F5E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8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239003D-2224-42FA-BD34-521E2C08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0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A4D9F1C-4EBC-4AA7-BC9A-3E7CA70D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6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C2CC833-0952-4D03-A51B-A157DC4EA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4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30DD895-13AC-4E63-B1E7-FE77F3E0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99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3FF8DB-94FE-4C11-B5A2-0F549FC3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4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1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C2B9BD-88B5-173D-D6A2-27DE0D1E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7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6145</TotalTime>
  <Words>11</Words>
  <Application>Microsoft Office PowerPoint</Application>
  <PresentationFormat>A4 용지(210x297mm)</PresentationFormat>
  <Paragraphs>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KoPub돋움체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Park sara</cp:lastModifiedBy>
  <cp:revision>822</cp:revision>
  <cp:lastPrinted>2017-11-08T02:06:36Z</cp:lastPrinted>
  <dcterms:created xsi:type="dcterms:W3CDTF">2015-11-17T08:12:19Z</dcterms:created>
  <dcterms:modified xsi:type="dcterms:W3CDTF">2023-01-28T07:31:50Z</dcterms:modified>
</cp:coreProperties>
</file>