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9" r:id="rId1"/>
  </p:sldMasterIdLst>
  <p:notesMasterIdLst>
    <p:notesMasterId r:id="rId15"/>
  </p:notesMasterIdLst>
  <p:sldIdLst>
    <p:sldId id="372" r:id="rId2"/>
    <p:sldId id="376" r:id="rId3"/>
    <p:sldId id="378" r:id="rId4"/>
    <p:sldId id="377" r:id="rId5"/>
    <p:sldId id="379" r:id="rId6"/>
    <p:sldId id="381" r:id="rId7"/>
    <p:sldId id="380" r:id="rId8"/>
    <p:sldId id="382" r:id="rId9"/>
    <p:sldId id="383" r:id="rId10"/>
    <p:sldId id="384" r:id="rId11"/>
    <p:sldId id="387" r:id="rId12"/>
    <p:sldId id="392" r:id="rId13"/>
    <p:sldId id="386" r:id="rId14"/>
  </p:sldIdLst>
  <p:sldSz cx="9906000" cy="6858000" type="A4"/>
  <p:notesSz cx="6808788" cy="99425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25" userDrawn="1">
          <p15:clr>
            <a:srgbClr val="A4A3A4"/>
          </p15:clr>
        </p15:guide>
        <p15:guide id="2" pos="1737" userDrawn="1">
          <p15:clr>
            <a:srgbClr val="A4A3A4"/>
          </p15:clr>
        </p15:guide>
        <p15:guide id="3" orient="horz" pos="78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EE"/>
    <a:srgbClr val="0E5494"/>
    <a:srgbClr val="2389A1"/>
    <a:srgbClr val="0E5390"/>
    <a:srgbClr val="CFEFF1"/>
    <a:srgbClr val="00427A"/>
    <a:srgbClr val="3BBDC3"/>
    <a:srgbClr val="0C44A0"/>
    <a:srgbClr val="DEEBF7"/>
    <a:srgbClr val="2540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352" autoAdjust="0"/>
    <p:restoredTop sz="95145" autoAdjust="0"/>
  </p:normalViewPr>
  <p:slideViewPr>
    <p:cSldViewPr snapToGrid="0" snapToObjects="1">
      <p:cViewPr varScale="1">
        <p:scale>
          <a:sx n="105" d="100"/>
          <a:sy n="105" d="100"/>
        </p:scale>
        <p:origin x="1134" y="96"/>
      </p:cViewPr>
      <p:guideLst>
        <p:guide orient="horz" pos="1025"/>
        <p:guide pos="1737"/>
        <p:guide orient="horz" pos="78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50475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6737" y="0"/>
            <a:ext cx="2950475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880E46-7273-814D-999D-097F9042F334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81075" y="1243013"/>
            <a:ext cx="4846638" cy="3355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879" y="4784835"/>
            <a:ext cx="5447030" cy="391486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443664"/>
            <a:ext cx="2950475" cy="4988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6737" y="9443664"/>
            <a:ext cx="2950475" cy="4988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D87BB1-061C-E44F-9342-29E143338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0278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428497" y="404664"/>
            <a:ext cx="9127014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3960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0741" y="295904"/>
            <a:ext cx="8915400" cy="565334"/>
          </a:xfrm>
          <a:prstGeom prst="rect">
            <a:avLst/>
          </a:prstGeom>
        </p:spPr>
        <p:txBody>
          <a:bodyPr anchor="ctr"/>
          <a:lstStyle>
            <a:lvl1pPr algn="l">
              <a:defRPr sz="2400"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7333226" y="6515846"/>
            <a:ext cx="2311400" cy="365125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93BB12BC-9D34-4146-A949-3BFCA106621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7545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0741" y="295904"/>
            <a:ext cx="8915400" cy="565334"/>
          </a:xfrm>
          <a:prstGeom prst="rect">
            <a:avLst/>
          </a:prstGeom>
        </p:spPr>
        <p:txBody>
          <a:bodyPr anchor="ctr"/>
          <a:lstStyle>
            <a:lvl1pPr algn="l">
              <a:defRPr sz="2400"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376534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제목만">
    <p:bg>
      <p:bgPr>
        <a:solidFill>
          <a:srgbClr val="DEEB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0741" y="295904"/>
            <a:ext cx="8915400" cy="565334"/>
          </a:xfrm>
          <a:prstGeom prst="rect">
            <a:avLst/>
          </a:prstGeom>
        </p:spPr>
        <p:txBody>
          <a:bodyPr anchor="ctr"/>
          <a:lstStyle>
            <a:lvl1pPr algn="l">
              <a:defRPr sz="2400"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7333226" y="6515846"/>
            <a:ext cx="2311400" cy="365125"/>
          </a:xfrm>
          <a:prstGeom prst="rect">
            <a:avLst/>
          </a:prstGeom>
        </p:spPr>
        <p:txBody>
          <a:bodyPr/>
          <a:lstStyle/>
          <a:p>
            <a:fld id="{93BB12BC-9D34-4146-A949-3BFCA10662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1010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 userDrawn="1"/>
        </p:nvSpPr>
        <p:spPr>
          <a:xfrm>
            <a:off x="287079" y="988828"/>
            <a:ext cx="9324754" cy="55270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5338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9" r:id="rId2"/>
    <p:sldLayoutId id="2147483685" r:id="rId3"/>
    <p:sldLayoutId id="2147483688" r:id="rId4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B704763-02B1-461B-83AD-ACA37ED18E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723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9188C11D-1539-4F0B-A9F2-D510AFB99A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380E1B8-208C-4789-B022-AF995D5C9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B12BC-9D34-4146-A949-3BFCA106621A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84994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521306B9-14F3-4F6F-AC6E-6264F95BFB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7C91836-27C8-4122-A540-A73E8A770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B12BC-9D34-4146-A949-3BFCA106621A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07248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ED8DE3FA-805C-41AC-AAE1-A5D2D0805B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E95B599-C44D-429D-B6C8-92CD7F65E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B12BC-9D34-4146-A949-3BFCA106621A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13174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A71EBEC5-7634-4BEF-BF1B-A2741CC1C3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574E5AC-1D9D-413C-B493-7FFAC46CD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B12BC-9D34-4146-A949-3BFCA106621A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8750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54814027-11DB-4FFD-A588-A107829E64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1E1622D-7F03-4ABD-B647-8740AE586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B12BC-9D34-4146-A949-3BFCA106621A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3558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D8BAE95A-3BFC-425C-A60A-78DDE1E6E7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DF6C944-9C02-4C5C-8FB4-CBE6A6249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B12BC-9D34-4146-A949-3BFCA106621A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4740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B0690742-9260-42AB-9294-0EA277FC3E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DC756EB-F898-48CC-86A7-A2F663741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B12BC-9D34-4146-A949-3BFCA106621A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6380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271443A3-039E-4672-B5F3-FF858FB159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0785EE4-92D3-4E81-B11E-1FBFFD0D1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B12BC-9D34-4146-A949-3BFCA106621A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6904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F93AA07-A172-42B1-8199-FEA00A7EC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B12BC-9D34-4146-A949-3BFCA106621A}" type="slidenum">
              <a:rPr lang="ko-KR" altLang="en-US" smtClean="0"/>
              <a:pPr/>
              <a:t>6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F5BBAC9-7EB3-4B69-BA57-8E9E62A507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574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3E02ABBA-90AD-471B-A650-73227A180A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F5226E4-134B-48AF-953E-20315EB2E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B12BC-9D34-4146-A949-3BFCA106621A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83410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CC13132-D50B-4112-B829-1FD8C7965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B12BC-9D34-4146-A949-3BFCA106621A}" type="slidenum">
              <a:rPr lang="ko-KR" altLang="en-US" smtClean="0"/>
              <a:pPr/>
              <a:t>8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41B1654-3D38-41E0-8EF8-C951FB145C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8697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테이블이(가) 표시된 사진&#10;&#10;자동 생성된 설명">
            <a:extLst>
              <a:ext uri="{FF2B5EF4-FFF2-40B4-BE49-F238E27FC236}">
                <a16:creationId xmlns:a16="http://schemas.microsoft.com/office/drawing/2014/main" id="{D303C880-41D4-487F-9440-1CE22A7181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BB13B22-2E2B-4434-A3B9-A773B1642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B12BC-9D34-4146-A949-3BFCA106621A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66477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5712</TotalTime>
  <Words>12</Words>
  <Application>Microsoft Office PowerPoint</Application>
  <PresentationFormat>A4 용지(210x297mm)</PresentationFormat>
  <Paragraphs>12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KoPub돋움체 Bold</vt:lpstr>
      <vt:lpstr>맑은 고딕</vt:lpstr>
      <vt:lpstr>Arial</vt:lpstr>
      <vt:lpstr>Calibri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Lee Seunghan</cp:lastModifiedBy>
  <cp:revision>803</cp:revision>
  <cp:lastPrinted>2017-11-08T02:03:09Z</cp:lastPrinted>
  <dcterms:created xsi:type="dcterms:W3CDTF">2015-11-17T08:12:19Z</dcterms:created>
  <dcterms:modified xsi:type="dcterms:W3CDTF">2021-01-15T10:19:40Z</dcterms:modified>
</cp:coreProperties>
</file>