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notesMasterIdLst>
    <p:notesMasterId r:id="rId14"/>
  </p:notesMasterIdLst>
  <p:sldIdLst>
    <p:sldId id="409" r:id="rId2"/>
    <p:sldId id="410" r:id="rId3"/>
    <p:sldId id="411" r:id="rId4"/>
    <p:sldId id="412" r:id="rId5"/>
    <p:sldId id="413" r:id="rId6"/>
    <p:sldId id="414" r:id="rId7"/>
    <p:sldId id="415" r:id="rId8"/>
    <p:sldId id="416" r:id="rId9"/>
    <p:sldId id="417" r:id="rId10"/>
    <p:sldId id="418" r:id="rId11"/>
    <p:sldId id="419" r:id="rId12"/>
    <p:sldId id="420" r:id="rId13"/>
  </p:sldIdLst>
  <p:sldSz cx="9906000" cy="6858000" type="A4"/>
  <p:notesSz cx="6808788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5" userDrawn="1">
          <p15:clr>
            <a:srgbClr val="A4A3A4"/>
          </p15:clr>
        </p15:guide>
        <p15:guide id="2" pos="1737" userDrawn="1">
          <p15:clr>
            <a:srgbClr val="A4A3A4"/>
          </p15:clr>
        </p15:guide>
        <p15:guide id="3" orient="horz" pos="7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5494"/>
    <a:srgbClr val="F2F2F2"/>
    <a:srgbClr val="3BBDC3"/>
    <a:srgbClr val="00B0EE"/>
    <a:srgbClr val="00427A"/>
    <a:srgbClr val="2389A1"/>
    <a:srgbClr val="DEEBF7"/>
    <a:srgbClr val="000000"/>
    <a:srgbClr val="CFEFF1"/>
    <a:srgbClr val="0E53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9B8568-35EC-4FC8-B9F3-0346893B8344}" v="2" dt="2024-01-23T08:32:24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8" autoAdjust="0"/>
    <p:restoredTop sz="95145" autoAdjust="0"/>
  </p:normalViewPr>
  <p:slideViewPr>
    <p:cSldViewPr snapToGrid="0" snapToObjects="1">
      <p:cViewPr varScale="1">
        <p:scale>
          <a:sx n="101" d="100"/>
          <a:sy n="101" d="100"/>
        </p:scale>
        <p:origin x="1530" y="114"/>
      </p:cViewPr>
      <p:guideLst>
        <p:guide orient="horz" pos="1025"/>
        <p:guide pos="1737"/>
        <p:guide orient="horz" pos="7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 sara" userId="256015b203ef4bcb" providerId="LiveId" clId="{490A806B-CD28-471C-B83B-1AC1DED53804}"/>
    <pc:docChg chg="custSel modSld">
      <pc:chgData name="Park sara" userId="256015b203ef4bcb" providerId="LiveId" clId="{490A806B-CD28-471C-B83B-1AC1DED53804}" dt="2023-01-28T07:40:35.054" v="3" actId="962"/>
      <pc:docMkLst>
        <pc:docMk/>
      </pc:docMkLst>
      <pc:sldChg chg="addSp delSp modSp mod">
        <pc:chgData name="Park sara" userId="256015b203ef4bcb" providerId="LiveId" clId="{490A806B-CD28-471C-B83B-1AC1DED53804}" dt="2023-01-28T07:40:35.054" v="3" actId="962"/>
        <pc:sldMkLst>
          <pc:docMk/>
          <pc:sldMk cId="1947465596" sldId="415"/>
        </pc:sldMkLst>
        <pc:picChg chg="add mod">
          <ac:chgData name="Park sara" userId="256015b203ef4bcb" providerId="LiveId" clId="{490A806B-CD28-471C-B83B-1AC1DED53804}" dt="2023-01-28T07:40:35.054" v="3" actId="962"/>
          <ac:picMkLst>
            <pc:docMk/>
            <pc:sldMk cId="1947465596" sldId="415"/>
            <ac:picMk id="3" creationId="{3F176C02-CCDB-8C7D-F9E3-F757EC0C81CB}"/>
          </ac:picMkLst>
        </pc:picChg>
        <pc:picChg chg="del">
          <ac:chgData name="Park sara" userId="256015b203ef4bcb" providerId="LiveId" clId="{490A806B-CD28-471C-B83B-1AC1DED53804}" dt="2023-01-28T07:40:27.862" v="0" actId="478"/>
          <ac:picMkLst>
            <pc:docMk/>
            <pc:sldMk cId="1947465596" sldId="415"/>
            <ac:picMk id="7" creationId="{BD4A735D-A2B4-448D-B60A-978D75780F1E}"/>
          </ac:picMkLst>
        </pc:picChg>
      </pc:sldChg>
    </pc:docChg>
  </pc:docChgLst>
  <pc:docChgLst>
    <pc:chgData name="Park sara" userId="256015b203ef4bcb" providerId="LiveId" clId="{C99B8568-35EC-4FC8-B9F3-0346893B8344}"/>
    <pc:docChg chg="custSel modSld">
      <pc:chgData name="Park sara" userId="256015b203ef4bcb" providerId="LiveId" clId="{C99B8568-35EC-4FC8-B9F3-0346893B8344}" dt="2024-01-23T08:32:25.508" v="6" actId="962"/>
      <pc:docMkLst>
        <pc:docMk/>
      </pc:docMkLst>
      <pc:sldChg chg="addSp delSp modSp mod">
        <pc:chgData name="Park sara" userId="256015b203ef4bcb" providerId="LiveId" clId="{C99B8568-35EC-4FC8-B9F3-0346893B8344}" dt="2024-01-23T08:32:17.722" v="2" actId="27614"/>
        <pc:sldMkLst>
          <pc:docMk/>
          <pc:sldMk cId="1574571807" sldId="409"/>
        </pc:sldMkLst>
        <pc:picChg chg="add mod">
          <ac:chgData name="Park sara" userId="256015b203ef4bcb" providerId="LiveId" clId="{C99B8568-35EC-4FC8-B9F3-0346893B8344}" dt="2024-01-23T08:32:17.722" v="2" actId="27614"/>
          <ac:picMkLst>
            <pc:docMk/>
            <pc:sldMk cId="1574571807" sldId="409"/>
            <ac:picMk id="4" creationId="{1638FDDF-16BF-4E38-AA18-D7AD1E0EA8F6}"/>
          </ac:picMkLst>
        </pc:picChg>
        <pc:picChg chg="del">
          <ac:chgData name="Park sara" userId="256015b203ef4bcb" providerId="LiveId" clId="{C99B8568-35EC-4FC8-B9F3-0346893B8344}" dt="2024-01-23T08:32:11.005" v="0" actId="478"/>
          <ac:picMkLst>
            <pc:docMk/>
            <pc:sldMk cId="1574571807" sldId="409"/>
            <ac:picMk id="5" creationId="{F7D0C443-12D7-4FCF-ADD7-4BD81A30C259}"/>
          </ac:picMkLst>
        </pc:picChg>
      </pc:sldChg>
      <pc:sldChg chg="addSp delSp modSp mod">
        <pc:chgData name="Park sara" userId="256015b203ef4bcb" providerId="LiveId" clId="{C99B8568-35EC-4FC8-B9F3-0346893B8344}" dt="2024-01-23T08:32:25.508" v="6" actId="962"/>
        <pc:sldMkLst>
          <pc:docMk/>
          <pc:sldMk cId="2912381101" sldId="416"/>
        </pc:sldMkLst>
        <pc:picChg chg="add mod">
          <ac:chgData name="Park sara" userId="256015b203ef4bcb" providerId="LiveId" clId="{C99B8568-35EC-4FC8-B9F3-0346893B8344}" dt="2024-01-23T08:32:25.508" v="6" actId="962"/>
          <ac:picMkLst>
            <pc:docMk/>
            <pc:sldMk cId="2912381101" sldId="416"/>
            <ac:picMk id="3" creationId="{969546F4-E207-4C2D-A4FB-2CFF813A6641}"/>
          </ac:picMkLst>
        </pc:picChg>
        <pc:picChg chg="del">
          <ac:chgData name="Park sara" userId="256015b203ef4bcb" providerId="LiveId" clId="{C99B8568-35EC-4FC8-B9F3-0346893B8344}" dt="2024-01-23T08:32:20.562" v="3" actId="478"/>
          <ac:picMkLst>
            <pc:docMk/>
            <pc:sldMk cId="2912381101" sldId="416"/>
            <ac:picMk id="7" creationId="{19A75108-F52F-4407-A1D0-5D1FCA2B89FF}"/>
          </ac:picMkLst>
        </pc:picChg>
      </pc:sldChg>
    </pc:docChg>
  </pc:docChgLst>
  <pc:docChgLst>
    <pc:chgData name="Park sara" userId="256015b203ef4bcb" providerId="LiveId" clId="{CD7EF9A6-F01D-4953-99D8-F808C039643B}"/>
    <pc:docChg chg="custSel addSld delSld modSld">
      <pc:chgData name="Park sara" userId="256015b203ef4bcb" providerId="LiveId" clId="{CD7EF9A6-F01D-4953-99D8-F808C039643B}" dt="2022-01-30T04:47:07.021" v="16"/>
      <pc:docMkLst>
        <pc:docMk/>
      </pc:docMkLst>
      <pc:sldChg chg="addSp delSp modSp mod">
        <pc:chgData name="Park sara" userId="256015b203ef4bcb" providerId="LiveId" clId="{CD7EF9A6-F01D-4953-99D8-F808C039643B}" dt="2022-01-30T04:47:07.021" v="16"/>
        <pc:sldMkLst>
          <pc:docMk/>
          <pc:sldMk cId="1574571807" sldId="409"/>
        </pc:sldMkLst>
        <pc:picChg chg="add del">
          <ac:chgData name="Park sara" userId="256015b203ef4bcb" providerId="LiveId" clId="{CD7EF9A6-F01D-4953-99D8-F808C039643B}" dt="2022-01-30T04:47:03.981" v="15" actId="478"/>
          <ac:picMkLst>
            <pc:docMk/>
            <pc:sldMk cId="1574571807" sldId="409"/>
            <ac:picMk id="3" creationId="{381E8A4C-6F69-4885-89C3-29BE116812B7}"/>
          </ac:picMkLst>
        </pc:picChg>
        <pc:picChg chg="del">
          <ac:chgData name="Park sara" userId="256015b203ef4bcb" providerId="LiveId" clId="{CD7EF9A6-F01D-4953-99D8-F808C039643B}" dt="2022-01-30T04:45:55.699" v="11" actId="478"/>
          <ac:picMkLst>
            <pc:docMk/>
            <pc:sldMk cId="1574571807" sldId="409"/>
            <ac:picMk id="4" creationId="{00000000-0000-0000-0000-000000000000}"/>
          </ac:picMkLst>
        </pc:picChg>
        <pc:picChg chg="add mod">
          <ac:chgData name="Park sara" userId="256015b203ef4bcb" providerId="LiveId" clId="{CD7EF9A6-F01D-4953-99D8-F808C039643B}" dt="2022-01-30T04:47:07.021" v="16"/>
          <ac:picMkLst>
            <pc:docMk/>
            <pc:sldMk cId="1574571807" sldId="409"/>
            <ac:picMk id="5" creationId="{F7D0C443-12D7-4FCF-ADD7-4BD81A30C259}"/>
          </ac:picMkLst>
        </pc:picChg>
      </pc:sldChg>
      <pc:sldChg chg="addSp delSp modSp new mod">
        <pc:chgData name="Park sara" userId="256015b203ef4bcb" providerId="LiveId" clId="{CD7EF9A6-F01D-4953-99D8-F808C039643B}" dt="2022-01-30T04:44:35.876" v="10" actId="167"/>
        <pc:sldMkLst>
          <pc:docMk/>
          <pc:sldMk cId="4172149842" sldId="420"/>
        </pc:sldMkLst>
        <pc:spChg chg="del">
          <ac:chgData name="Park sara" userId="256015b203ef4bcb" providerId="LiveId" clId="{CD7EF9A6-F01D-4953-99D8-F808C039643B}" dt="2022-01-30T04:40:50.657" v="5" actId="478"/>
          <ac:spMkLst>
            <pc:docMk/>
            <pc:sldMk cId="4172149842" sldId="420"/>
            <ac:spMk id="2" creationId="{3D17A734-1851-4D4B-98DD-39FBDB0E3543}"/>
          </ac:spMkLst>
        </pc:spChg>
        <pc:picChg chg="add del mod ord">
          <ac:chgData name="Park sara" userId="256015b203ef4bcb" providerId="LiveId" clId="{CD7EF9A6-F01D-4953-99D8-F808C039643B}" dt="2022-01-30T04:44:27.172" v="6" actId="478"/>
          <ac:picMkLst>
            <pc:docMk/>
            <pc:sldMk cId="4172149842" sldId="420"/>
            <ac:picMk id="5" creationId="{75F141AF-1A44-4362-92A4-8EE802D89568}"/>
          </ac:picMkLst>
        </pc:picChg>
        <pc:picChg chg="add mod ord">
          <ac:chgData name="Park sara" userId="256015b203ef4bcb" providerId="LiveId" clId="{CD7EF9A6-F01D-4953-99D8-F808C039643B}" dt="2022-01-30T04:44:35.876" v="10" actId="167"/>
          <ac:picMkLst>
            <pc:docMk/>
            <pc:sldMk cId="4172149842" sldId="420"/>
            <ac:picMk id="7" creationId="{D17442CB-BEBD-4D63-B7FD-CD7DDE7BA160}"/>
          </ac:picMkLst>
        </pc:picChg>
      </pc:sldChg>
      <pc:sldChg chg="new del">
        <pc:chgData name="Park sara" userId="256015b203ef4bcb" providerId="LiveId" clId="{CD7EF9A6-F01D-4953-99D8-F808C039643B}" dt="2022-01-30T04:46:57.092" v="14" actId="2696"/>
        <pc:sldMkLst>
          <pc:docMk/>
          <pc:sldMk cId="1692838524" sldId="42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0475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80E46-7273-814D-999D-097F9042F334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663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79" y="4784835"/>
            <a:ext cx="54470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3664"/>
            <a:ext cx="2950475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737" y="9443664"/>
            <a:ext cx="2950475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87BB1-061C-E44F-9342-29E143338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2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428497" y="404664"/>
            <a:ext cx="9127014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6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741" y="295904"/>
            <a:ext cx="8915400" cy="565334"/>
          </a:xfrm>
          <a:prstGeom prst="rect">
            <a:avLst/>
          </a:prstGeom>
        </p:spPr>
        <p:txBody>
          <a:bodyPr anchor="ctr"/>
          <a:lstStyle>
            <a:lvl1pPr algn="l">
              <a:defRPr sz="24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333226" y="6515846"/>
            <a:ext cx="2311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95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3BB12BC-9D34-4146-A949-3BFCA106621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97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741" y="295904"/>
            <a:ext cx="8915400" cy="565334"/>
          </a:xfrm>
          <a:prstGeom prst="rect">
            <a:avLst/>
          </a:prstGeom>
        </p:spPr>
        <p:txBody>
          <a:bodyPr anchor="ctr"/>
          <a:lstStyle>
            <a:lvl1pPr algn="l">
              <a:defRPr sz="24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76534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87079" y="988828"/>
            <a:ext cx="9324754" cy="5527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33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90" r:id="rId2"/>
    <p:sldLayoutId id="2147483685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 descr="텍스트, 사람, 의류, 슈트이(가) 표시된 사진&#10;&#10;자동 생성된 설명">
            <a:extLst>
              <a:ext uri="{FF2B5EF4-FFF2-40B4-BE49-F238E27FC236}">
                <a16:creationId xmlns:a16="http://schemas.microsoft.com/office/drawing/2014/main" id="{1638FDDF-16BF-4E38-AA18-D7AD1E0EA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71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EC2DE45-C47B-419E-8330-D91693C19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734974-86E1-46D0-9A0F-D0CC4D02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751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EDB1D44-CCE6-4937-A333-FA34C566A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E2E776-056F-41B9-BC8C-2B48BEFD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6386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D17442CB-BEBD-4D63-B7FD-CD7DDE7BA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BE7A2E1-682A-41D0-9351-22D5E36D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149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8A53AE2-A1D0-4847-B261-89636A5D3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65F137-523F-4FF7-836C-EA644EE6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540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E809753-53CD-4DC7-A4AA-68568CB3D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A76A35-7853-4B07-9734-BC866F25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160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F0505F2-8B4C-4C1F-8592-3072A2A01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61151D-FEEB-4FB7-BB54-8E0C143E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998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EA43911-8CD0-4BCF-9BC2-600BA789D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697818-44D4-4F9A-93E1-D8FD1CDD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16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D8A5562-BED0-4D9E-9CFF-520FFD391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7BDA67-B263-4B88-9DA4-88CC83E3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649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02B1035-FF83-44D9-A45A-9ADB0BCF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3F176C02-CCDB-8C7D-F9E3-F757EC0C8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465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AF6F35-39A9-45A5-8F0B-BD9B0C6A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3" name="그림 2" descr="텍스트, 인간의 얼굴, 스크린샷, 사람이(가) 표시된 사진&#10;&#10;자동 생성된 설명">
            <a:extLst>
              <a:ext uri="{FF2B5EF4-FFF2-40B4-BE49-F238E27FC236}">
                <a16:creationId xmlns:a16="http://schemas.microsoft.com/office/drawing/2014/main" id="{969546F4-E207-4C2D-A4FB-2CFF813A6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81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949CC4A4-EB9A-487C-A072-19EB65454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AC3F5B-2152-4645-8FC2-5201601A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B12BC-9D34-4146-A949-3BFCA106621A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792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5924</TotalTime>
  <Words>11</Words>
  <Application>Microsoft Office PowerPoint</Application>
  <PresentationFormat>A4 용지(210x297mm)</PresentationFormat>
  <Paragraphs>11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KoPub돋움체 Bold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박 세라</cp:lastModifiedBy>
  <cp:revision>804</cp:revision>
  <cp:lastPrinted>2017-11-08T02:06:36Z</cp:lastPrinted>
  <dcterms:created xsi:type="dcterms:W3CDTF">2015-11-17T08:12:19Z</dcterms:created>
  <dcterms:modified xsi:type="dcterms:W3CDTF">2024-01-23T08:32:29Z</dcterms:modified>
</cp:coreProperties>
</file>