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  <p:sldMasterId id="2147483679" r:id="rId2"/>
  </p:sldMasterIdLst>
  <p:notesMasterIdLst>
    <p:notesMasterId r:id="rId7"/>
  </p:notesMasterIdLst>
  <p:sldIdLst>
    <p:sldId id="428" r:id="rId3"/>
    <p:sldId id="421" r:id="rId4"/>
    <p:sldId id="430" r:id="rId5"/>
    <p:sldId id="431" r:id="rId6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390"/>
    <a:srgbClr val="3065D0"/>
    <a:srgbClr val="013D79"/>
    <a:srgbClr val="DEEBF7"/>
    <a:srgbClr val="3BBDC3"/>
    <a:srgbClr val="3158A6"/>
    <a:srgbClr val="0E5494"/>
    <a:srgbClr val="2389A1"/>
    <a:srgbClr val="DCE6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63D80-E1B9-4491-ABAC-6FF76E051A33}" v="1" dt="2022-01-30T05:38:58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0" autoAdjust="0"/>
    <p:restoredTop sz="95145" autoAdjust="0"/>
  </p:normalViewPr>
  <p:slideViewPr>
    <p:cSldViewPr snapToGrid="0" snapToObjects="1">
      <p:cViewPr varScale="1">
        <p:scale>
          <a:sx n="57" d="100"/>
          <a:sy n="57" d="100"/>
        </p:scale>
        <p:origin x="1200" y="28"/>
      </p:cViewPr>
      <p:guideLst>
        <p:guide orient="horz" pos="1025"/>
        <p:guide pos="1737"/>
        <p:guide orient="horz" pos="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ra" userId="256015b203ef4bcb" providerId="LiveId" clId="{B3763D80-E1B9-4491-ABAC-6FF76E051A33}"/>
    <pc:docChg chg="custSel modSld">
      <pc:chgData name="Park sara" userId="256015b203ef4bcb" providerId="LiveId" clId="{B3763D80-E1B9-4491-ABAC-6FF76E051A33}" dt="2022-01-30T05:39:02.831" v="4" actId="167"/>
      <pc:docMkLst>
        <pc:docMk/>
      </pc:docMkLst>
      <pc:sldChg chg="addSp delSp modSp mod">
        <pc:chgData name="Park sara" userId="256015b203ef4bcb" providerId="LiveId" clId="{B3763D80-E1B9-4491-ABAC-6FF76E051A33}" dt="2022-01-30T05:39:02.831" v="4" actId="167"/>
        <pc:sldMkLst>
          <pc:docMk/>
          <pc:sldMk cId="2095599984" sldId="421"/>
        </pc:sldMkLst>
        <pc:picChg chg="add mod ord">
          <ac:chgData name="Park sara" userId="256015b203ef4bcb" providerId="LiveId" clId="{B3763D80-E1B9-4491-ABAC-6FF76E051A33}" dt="2022-01-30T05:39:02.831" v="4" actId="167"/>
          <ac:picMkLst>
            <pc:docMk/>
            <pc:sldMk cId="2095599984" sldId="421"/>
            <ac:picMk id="3" creationId="{11802500-FFD8-4CEF-9C26-40D5C7822D56}"/>
          </ac:picMkLst>
        </pc:picChg>
        <pc:picChg chg="del">
          <ac:chgData name="Park sara" userId="256015b203ef4bcb" providerId="LiveId" clId="{B3763D80-E1B9-4491-ABAC-6FF76E051A33}" dt="2022-01-30T05:38:50.976" v="0" actId="478"/>
          <ac:picMkLst>
            <pc:docMk/>
            <pc:sldMk cId="2095599984" sldId="421"/>
            <ac:picMk id="7" creationId="{C297F56A-D0B5-41FF-BBF9-8067BF5419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68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C9B0-A846-4796-B38F-B33A5E44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2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C9B0-A846-4796-B38F-B33A5E44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88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95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10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13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C9B0-A846-4796-B38F-B33A5E44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63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C9B0-A846-4796-B38F-B33A5E44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50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C9B0-A846-4796-B38F-B33A5E44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1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C9B0-A846-4796-B38F-B33A5E44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1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C9B0-A846-4796-B38F-B33A5E44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C9B0-A846-4796-B38F-B33A5E44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5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C9B0-A846-4796-B38F-B33A5E44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13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C9B0-A846-4796-B38F-B33A5E44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1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C9B0-A846-4796-B38F-B33A5E4444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04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8" r:id="rId3"/>
    <p:sldLayoutId id="2147483702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5352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88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11802500-FFD8-4CEF-9C26-40D5C7822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860449-555B-42DE-85DC-C95166E4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59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19CBC4C3-0471-4EE5-AA0D-102C4C01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2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184C48EF-0BE1-4979-8CCB-D394DED51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0125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6098</TotalTime>
  <Words>3</Words>
  <Application>Microsoft Office PowerPoint</Application>
  <PresentationFormat>A4 용지(210x297mm)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KoPub돋움체 Bold</vt:lpstr>
      <vt:lpstr>맑은 고딕</vt:lpstr>
      <vt:lpstr>Arial</vt:lpstr>
      <vt:lpstr>Calibri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Park sara</cp:lastModifiedBy>
  <cp:revision>826</cp:revision>
  <cp:lastPrinted>2017-11-08T02:06:36Z</cp:lastPrinted>
  <dcterms:created xsi:type="dcterms:W3CDTF">2015-11-17T08:12:19Z</dcterms:created>
  <dcterms:modified xsi:type="dcterms:W3CDTF">2022-01-30T05:39:04Z</dcterms:modified>
</cp:coreProperties>
</file>