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5"/>
  </p:notesMasterIdLst>
  <p:sldIdLst>
    <p:sldId id="417" r:id="rId2"/>
    <p:sldId id="418" r:id="rId3"/>
    <p:sldId id="419" r:id="rId4"/>
    <p:sldId id="430" r:id="rId5"/>
    <p:sldId id="420" r:id="rId6"/>
    <p:sldId id="421" r:id="rId7"/>
    <p:sldId id="422" r:id="rId8"/>
    <p:sldId id="423" r:id="rId9"/>
    <p:sldId id="425" r:id="rId10"/>
    <p:sldId id="426" r:id="rId11"/>
    <p:sldId id="428" r:id="rId12"/>
    <p:sldId id="427" r:id="rId13"/>
    <p:sldId id="429" r:id="rId14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7A"/>
    <a:srgbClr val="0E5390"/>
    <a:srgbClr val="3BBDC3"/>
    <a:srgbClr val="DEEBF7"/>
    <a:srgbClr val="2389A1"/>
    <a:srgbClr val="CFEFF1"/>
    <a:srgbClr val="00B0EE"/>
    <a:srgbClr val="0E5494"/>
    <a:srgbClr val="254061"/>
    <a:srgbClr val="3C9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684972-B7FC-444F-95B6-F46BD21AF149}" v="3" dt="2023-07-04T07:45:42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95125" autoAdjust="0"/>
  </p:normalViewPr>
  <p:slideViewPr>
    <p:cSldViewPr snapToGrid="0" snapToObjects="1">
      <p:cViewPr varScale="1">
        <p:scale>
          <a:sx n="72" d="100"/>
          <a:sy n="72" d="100"/>
        </p:scale>
        <p:origin x="1464" y="72"/>
      </p:cViewPr>
      <p:guideLst>
        <p:guide orient="horz" pos="1025"/>
        <p:guide pos="1737"/>
        <p:guide orient="horz" pos="7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ra" userId="256015b203ef4bcb" providerId="LiveId" clId="{106BCB74-703F-461A-8E26-9022878D8DE8}"/>
    <pc:docChg chg="custSel modSld sldOrd">
      <pc:chgData name="Park sara" userId="256015b203ef4bcb" providerId="LiveId" clId="{106BCB74-703F-461A-8E26-9022878D8DE8}" dt="2023-01-28T08:34:33.425" v="51" actId="167"/>
      <pc:docMkLst>
        <pc:docMk/>
      </pc:docMkLst>
      <pc:sldChg chg="addSp delSp modSp mod ord chgLayout">
        <pc:chgData name="Park sara" userId="256015b203ef4bcb" providerId="LiveId" clId="{106BCB74-703F-461A-8E26-9022878D8DE8}" dt="2023-01-28T08:34:28.344" v="50" actId="478"/>
        <pc:sldMkLst>
          <pc:docMk/>
          <pc:sldMk cId="320554660" sldId="427"/>
        </pc:sldMkLst>
        <pc:spChg chg="mod ord">
          <ac:chgData name="Park sara" userId="256015b203ef4bcb" providerId="LiveId" clId="{106BCB74-703F-461A-8E26-9022878D8DE8}" dt="2023-01-28T08:34:11.073" v="48" actId="700"/>
          <ac:spMkLst>
            <pc:docMk/>
            <pc:sldMk cId="320554660" sldId="427"/>
            <ac:spMk id="5" creationId="{DB503D75-100D-46B4-9371-CFFACB30B2E9}"/>
          </ac:spMkLst>
        </pc:spChg>
        <pc:spChg chg="add del mod">
          <ac:chgData name="Park sara" userId="256015b203ef4bcb" providerId="LiveId" clId="{106BCB74-703F-461A-8E26-9022878D8DE8}" dt="2023-01-28T08:34:06.127" v="47" actId="478"/>
          <ac:spMkLst>
            <pc:docMk/>
            <pc:sldMk cId="320554660" sldId="427"/>
            <ac:spMk id="6" creationId="{8871234A-37DC-9BBF-373A-DE80A95CE2CD}"/>
          </ac:spMkLst>
        </pc:spChg>
        <pc:spChg chg="add del mod ord">
          <ac:chgData name="Park sara" userId="256015b203ef4bcb" providerId="LiveId" clId="{106BCB74-703F-461A-8E26-9022878D8DE8}" dt="2023-01-28T08:34:28.344" v="50" actId="478"/>
          <ac:spMkLst>
            <pc:docMk/>
            <pc:sldMk cId="320554660" sldId="427"/>
            <ac:spMk id="7" creationId="{EA0FC3EF-AB78-0B9E-5196-E50A70042480}"/>
          </ac:spMkLst>
        </pc:spChg>
        <pc:picChg chg="del">
          <ac:chgData name="Park sara" userId="256015b203ef4bcb" providerId="LiveId" clId="{106BCB74-703F-461A-8E26-9022878D8DE8}" dt="2023-01-28T08:33:11.211" v="1" actId="478"/>
          <ac:picMkLst>
            <pc:docMk/>
            <pc:sldMk cId="320554660" sldId="427"/>
            <ac:picMk id="3" creationId="{88A55BDC-4906-4780-8364-B57384B70158}"/>
          </ac:picMkLst>
        </pc:picChg>
        <pc:picChg chg="add mod ord">
          <ac:chgData name="Park sara" userId="256015b203ef4bcb" providerId="LiveId" clId="{106BCB74-703F-461A-8E26-9022878D8DE8}" dt="2023-01-28T08:34:24.492" v="49" actId="167"/>
          <ac:picMkLst>
            <pc:docMk/>
            <pc:sldMk cId="320554660" sldId="427"/>
            <ac:picMk id="4" creationId="{87A22757-06FF-E3DC-63EB-8BA0BDF1D932}"/>
          </ac:picMkLst>
        </pc:picChg>
      </pc:sldChg>
      <pc:sldChg chg="addSp delSp modSp mod">
        <pc:chgData name="Park sara" userId="256015b203ef4bcb" providerId="LiveId" clId="{106BCB74-703F-461A-8E26-9022878D8DE8}" dt="2023-01-28T08:34:33.425" v="51" actId="167"/>
        <pc:sldMkLst>
          <pc:docMk/>
          <pc:sldMk cId="3131770096" sldId="429"/>
        </pc:sldMkLst>
        <pc:spChg chg="add del mod">
          <ac:chgData name="Park sara" userId="256015b203ef4bcb" providerId="LiveId" clId="{106BCB74-703F-461A-8E26-9022878D8DE8}" dt="2023-01-28T08:34:02.507" v="46" actId="478"/>
          <ac:spMkLst>
            <pc:docMk/>
            <pc:sldMk cId="3131770096" sldId="429"/>
            <ac:spMk id="4" creationId="{66F9AD8A-B675-7AF1-F38A-58A0D589D180}"/>
          </ac:spMkLst>
        </pc:spChg>
        <pc:picChg chg="add mod ord">
          <ac:chgData name="Park sara" userId="256015b203ef4bcb" providerId="LiveId" clId="{106BCB74-703F-461A-8E26-9022878D8DE8}" dt="2023-01-28T08:34:33.425" v="51" actId="167"/>
          <ac:picMkLst>
            <pc:docMk/>
            <pc:sldMk cId="3131770096" sldId="429"/>
            <ac:picMk id="3" creationId="{A59BFFBA-EC00-9F88-CDE8-84AC989F3E22}"/>
          </ac:picMkLst>
        </pc:picChg>
        <pc:picChg chg="del">
          <ac:chgData name="Park sara" userId="256015b203ef4bcb" providerId="LiveId" clId="{106BCB74-703F-461A-8E26-9022878D8DE8}" dt="2023-01-28T08:33:07.881" v="0" actId="478"/>
          <ac:picMkLst>
            <pc:docMk/>
            <pc:sldMk cId="3131770096" sldId="429"/>
            <ac:picMk id="7" creationId="{919DAF0B-83BF-43A3-B244-0C68997F1D5E}"/>
          </ac:picMkLst>
        </pc:picChg>
      </pc:sldChg>
    </pc:docChg>
  </pc:docChgLst>
  <pc:docChgLst>
    <pc:chgData name="Park sara" userId="256015b203ef4bcb" providerId="LiveId" clId="{2F684972-B7FC-444F-95B6-F46BD21AF149}"/>
    <pc:docChg chg="custSel modSld">
      <pc:chgData name="Park sara" userId="256015b203ef4bcb" providerId="LiveId" clId="{2F684972-B7FC-444F-95B6-F46BD21AF149}" dt="2023-07-04T07:45:43.518" v="12" actId="962"/>
      <pc:docMkLst>
        <pc:docMk/>
      </pc:docMkLst>
      <pc:sldChg chg="addSp delSp modSp mod">
        <pc:chgData name="Park sara" userId="256015b203ef4bcb" providerId="LiveId" clId="{2F684972-B7FC-444F-95B6-F46BD21AF149}" dt="2023-07-04T07:45:24.315" v="8" actId="962"/>
        <pc:sldMkLst>
          <pc:docMk/>
          <pc:sldMk cId="4042403288" sldId="417"/>
        </pc:sldMkLst>
        <pc:picChg chg="del mod">
          <ac:chgData name="Park sara" userId="256015b203ef4bcb" providerId="LiveId" clId="{2F684972-B7FC-444F-95B6-F46BD21AF149}" dt="2023-07-04T07:45:17.808" v="4" actId="478"/>
          <ac:picMkLst>
            <pc:docMk/>
            <pc:sldMk cId="4042403288" sldId="417"/>
            <ac:picMk id="4" creationId="{00000000-0000-0000-0000-000000000000}"/>
          </ac:picMkLst>
        </pc:picChg>
        <pc:picChg chg="add del mod">
          <ac:chgData name="Park sara" userId="256015b203ef4bcb" providerId="LiveId" clId="{2F684972-B7FC-444F-95B6-F46BD21AF149}" dt="2023-07-04T07:45:19.221" v="5" actId="478"/>
          <ac:picMkLst>
            <pc:docMk/>
            <pc:sldMk cId="4042403288" sldId="417"/>
            <ac:picMk id="5" creationId="{2A7372CD-77FD-49DB-93D1-D4AA755388F3}"/>
          </ac:picMkLst>
        </pc:picChg>
        <pc:picChg chg="add mod">
          <ac:chgData name="Park sara" userId="256015b203ef4bcb" providerId="LiveId" clId="{2F684972-B7FC-444F-95B6-F46BD21AF149}" dt="2023-07-04T07:45:24.315" v="8" actId="962"/>
          <ac:picMkLst>
            <pc:docMk/>
            <pc:sldMk cId="4042403288" sldId="417"/>
            <ac:picMk id="7" creationId="{1C60495F-31F1-49B1-B6E5-DD495DB00752}"/>
          </ac:picMkLst>
        </pc:picChg>
      </pc:sldChg>
      <pc:sldChg chg="addSp delSp modSp mod">
        <pc:chgData name="Park sara" userId="256015b203ef4bcb" providerId="LiveId" clId="{2F684972-B7FC-444F-95B6-F46BD21AF149}" dt="2023-07-04T07:45:43.518" v="12" actId="962"/>
        <pc:sldMkLst>
          <pc:docMk/>
          <pc:sldMk cId="320554660" sldId="427"/>
        </pc:sldMkLst>
        <pc:picChg chg="add mod">
          <ac:chgData name="Park sara" userId="256015b203ef4bcb" providerId="LiveId" clId="{2F684972-B7FC-444F-95B6-F46BD21AF149}" dt="2023-07-04T07:45:43.518" v="12" actId="962"/>
          <ac:picMkLst>
            <pc:docMk/>
            <pc:sldMk cId="320554660" sldId="427"/>
            <ac:picMk id="3" creationId="{EA40325D-720C-4312-970C-FB0224292FE0}"/>
          </ac:picMkLst>
        </pc:picChg>
        <pc:picChg chg="del">
          <ac:chgData name="Park sara" userId="256015b203ef4bcb" providerId="LiveId" clId="{2F684972-B7FC-444F-95B6-F46BD21AF149}" dt="2023-07-04T07:45:32.618" v="9" actId="478"/>
          <ac:picMkLst>
            <pc:docMk/>
            <pc:sldMk cId="320554660" sldId="427"/>
            <ac:picMk id="4" creationId="{87A22757-06FF-E3DC-63EB-8BA0BDF1D932}"/>
          </ac:picMkLst>
        </pc:picChg>
      </pc:sldChg>
    </pc:docChg>
  </pc:docChgLst>
  <pc:docChgLst>
    <pc:chgData name="Park sara" userId="256015b203ef4bcb" providerId="LiveId" clId="{72D80E74-ED75-4A9D-8C9A-D5993BAB79D1}"/>
    <pc:docChg chg="custSel addSld modSld">
      <pc:chgData name="Park sara" userId="256015b203ef4bcb" providerId="LiveId" clId="{72D80E74-ED75-4A9D-8C9A-D5993BAB79D1}" dt="2022-01-30T05:55:46.760" v="10" actId="167"/>
      <pc:docMkLst>
        <pc:docMk/>
      </pc:docMkLst>
      <pc:sldChg chg="addSp delSp modSp mod">
        <pc:chgData name="Park sara" userId="256015b203ef4bcb" providerId="LiveId" clId="{72D80E74-ED75-4A9D-8C9A-D5993BAB79D1}" dt="2022-01-30T05:55:46.760" v="10" actId="167"/>
        <pc:sldMkLst>
          <pc:docMk/>
          <pc:sldMk cId="320554660" sldId="427"/>
        </pc:sldMkLst>
        <pc:picChg chg="add mod ord">
          <ac:chgData name="Park sara" userId="256015b203ef4bcb" providerId="LiveId" clId="{72D80E74-ED75-4A9D-8C9A-D5993BAB79D1}" dt="2022-01-30T05:55:46.760" v="10" actId="167"/>
          <ac:picMkLst>
            <pc:docMk/>
            <pc:sldMk cId="320554660" sldId="427"/>
            <ac:picMk id="3" creationId="{88A55BDC-4906-4780-8364-B57384B70158}"/>
          </ac:picMkLst>
        </pc:picChg>
        <pc:picChg chg="del">
          <ac:chgData name="Park sara" userId="256015b203ef4bcb" providerId="LiveId" clId="{72D80E74-ED75-4A9D-8C9A-D5993BAB79D1}" dt="2022-01-30T05:55:39.362" v="6" actId="478"/>
          <ac:picMkLst>
            <pc:docMk/>
            <pc:sldMk cId="320554660" sldId="427"/>
            <ac:picMk id="7" creationId="{57497FC1-D510-4FC6-A8D0-480E0E643F64}"/>
          </ac:picMkLst>
        </pc:picChg>
      </pc:sldChg>
      <pc:sldChg chg="addSp delSp modSp new mod">
        <pc:chgData name="Park sara" userId="256015b203ef4bcb" providerId="LiveId" clId="{72D80E74-ED75-4A9D-8C9A-D5993BAB79D1}" dt="2022-01-30T05:55:31.485" v="5" actId="167"/>
        <pc:sldMkLst>
          <pc:docMk/>
          <pc:sldMk cId="2311308951" sldId="430"/>
        </pc:sldMkLst>
        <pc:spChg chg="del">
          <ac:chgData name="Park sara" userId="256015b203ef4bcb" providerId="LiveId" clId="{72D80E74-ED75-4A9D-8C9A-D5993BAB79D1}" dt="2022-01-30T05:55:23.006" v="1" actId="478"/>
          <ac:spMkLst>
            <pc:docMk/>
            <pc:sldMk cId="2311308951" sldId="430"/>
            <ac:spMk id="2" creationId="{F3F4E087-8DB6-46E0-B43D-881D72E0D7A8}"/>
          </ac:spMkLst>
        </pc:spChg>
        <pc:picChg chg="add mod ord">
          <ac:chgData name="Park sara" userId="256015b203ef4bcb" providerId="LiveId" clId="{72D80E74-ED75-4A9D-8C9A-D5993BAB79D1}" dt="2022-01-30T05:55:31.485" v="5" actId="167"/>
          <ac:picMkLst>
            <pc:docMk/>
            <pc:sldMk cId="2311308951" sldId="430"/>
            <ac:picMk id="5" creationId="{4CAA68FF-E422-433A-8FC9-1B1D6B55B5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08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61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2" r:id="rId2"/>
    <p:sldLayoutId id="2147483685" r:id="rId3"/>
    <p:sldLayoutId id="2147483688" r:id="rId4"/>
    <p:sldLayoutId id="2147483691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 descr="하늘, 상업용 건물, 스크린샷, 마천루이(가) 표시된 사진&#10;&#10;자동 생성된 설명">
            <a:extLst>
              <a:ext uri="{FF2B5EF4-FFF2-40B4-BE49-F238E27FC236}">
                <a16:creationId xmlns:a16="http://schemas.microsoft.com/office/drawing/2014/main" id="{1C60495F-31F1-49B1-B6E5-DD495DB0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03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6254D9D-EE56-4228-89F6-3B7222E4D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A24A35-44DE-4156-B288-482B591E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1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F5BBC43-21C7-4CCD-B651-7D332C91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E63249-2E94-4E17-B7FE-B82342E4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98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503D75-100D-46B4-9371-CFFACB30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A40325D-720C-4312-970C-FB0224292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A59BFFBA-EC00-9F88-CDE8-84AC989F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F28A2-B931-40E7-BE76-D6309565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770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561689-AC88-4702-9465-BEF560BB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17D35-5E98-4925-B68F-B1F7C428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1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F2D933A-9563-4B72-A9AE-FAB4055B4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EAA304-2552-405A-9788-0AA15BF1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22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CAA68FF-E422-433A-8FC9-1B1D6B55B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8C2D5E-2112-4A5F-AA6C-022E45614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0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7376F19-F599-41FD-A315-976EF6C8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4206F-E08F-4402-BAE8-58D3FEB4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5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F97D76A-2F61-4F9D-80A3-4F749F5F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D9BB1D-09FC-4809-A161-27DD35D5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79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DD7EE42-FCF7-47F7-8650-6A07CB0C5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001B43-A142-4648-BE16-374AAA5A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90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04A9459-4495-40A6-8D88-CE5831B94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466D67-052F-4995-818D-D28B4214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7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F27832-EE35-46CF-B4B8-620E7EEE7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3B2A8D-62F2-4DE9-AB9B-A1B884EF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13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5876</TotalTime>
  <Words>12</Words>
  <Application>Microsoft Office PowerPoint</Application>
  <PresentationFormat>A4 용지(210x297mm)</PresentationFormat>
  <Paragraphs>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Arial</vt:lpstr>
      <vt:lpstr>Calibri</vt:lpstr>
      <vt:lpstr>KoPub돋움체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박 세라</cp:lastModifiedBy>
  <cp:revision>811</cp:revision>
  <cp:lastPrinted>2017-11-08T02:06:36Z</cp:lastPrinted>
  <dcterms:created xsi:type="dcterms:W3CDTF">2015-11-17T08:12:19Z</dcterms:created>
  <dcterms:modified xsi:type="dcterms:W3CDTF">2023-07-04T07:45:45Z</dcterms:modified>
</cp:coreProperties>
</file>