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6"/>
  </p:notesMasterIdLst>
  <p:sldIdLst>
    <p:sldId id="380" r:id="rId2"/>
    <p:sldId id="665" r:id="rId3"/>
    <p:sldId id="664" r:id="rId4"/>
    <p:sldId id="667" r:id="rId5"/>
  </p:sldIdLst>
  <p:sldSz cx="9906000" cy="6858000" type="A4"/>
  <p:notesSz cx="680878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5" userDrawn="1">
          <p15:clr>
            <a:srgbClr val="A4A3A4"/>
          </p15:clr>
        </p15:guide>
        <p15:guide id="2" pos="1737" userDrawn="1">
          <p15:clr>
            <a:srgbClr val="A4A3A4"/>
          </p15:clr>
        </p15:guide>
        <p15:guide id="3" orient="horz" pos="7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390"/>
    <a:srgbClr val="FFFFFF"/>
    <a:srgbClr val="EDF2F8"/>
    <a:srgbClr val="043B72"/>
    <a:srgbClr val="DEEBF7"/>
    <a:srgbClr val="3BBDC3"/>
    <a:srgbClr val="2389A1"/>
    <a:srgbClr val="CFEFF1"/>
    <a:srgbClr val="00B0EE"/>
    <a:srgbClr val="0E5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F0A8F3-D83E-4E0E-9DDC-1F3CC1717F8F}" v="16" dt="2023-05-04T08:00:19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28" autoAdjust="0"/>
    <p:restoredTop sz="96196" autoAdjust="0"/>
  </p:normalViewPr>
  <p:slideViewPr>
    <p:cSldViewPr snapToGrid="0" snapToObjects="1">
      <p:cViewPr varScale="1">
        <p:scale>
          <a:sx n="82" d="100"/>
          <a:sy n="82" d="100"/>
        </p:scale>
        <p:origin x="1229" y="72"/>
      </p:cViewPr>
      <p:guideLst>
        <p:guide orient="horz" pos="1025"/>
        <p:guide pos="1737"/>
        <p:guide orient="horz" pos="7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ra" userId="256015b203ef4bcb" providerId="LiveId" clId="{66DD70C3-2841-46E5-B0E0-94B1D12391CB}"/>
    <pc:docChg chg="undo custSel addSld delSld modSld sldOrd">
      <pc:chgData name="Park sara" userId="256015b203ef4bcb" providerId="LiveId" clId="{66DD70C3-2841-46E5-B0E0-94B1D12391CB}" dt="2022-06-09T08:55:49.573" v="5159" actId="2696"/>
      <pc:docMkLst>
        <pc:docMk/>
      </pc:docMkLst>
      <pc:sldChg chg="add del">
        <pc:chgData name="Park sara" userId="256015b203ef4bcb" providerId="LiveId" clId="{66DD70C3-2841-46E5-B0E0-94B1D12391CB}" dt="2022-06-09T07:09:12.436" v="1436" actId="2696"/>
        <pc:sldMkLst>
          <pc:docMk/>
          <pc:sldMk cId="1009157431" sldId="339"/>
        </pc:sldMkLst>
      </pc:sldChg>
      <pc:sldChg chg="del">
        <pc:chgData name="Park sara" userId="256015b203ef4bcb" providerId="LiveId" clId="{66DD70C3-2841-46E5-B0E0-94B1D12391CB}" dt="2022-06-09T08:09:42.839" v="2201" actId="2696"/>
        <pc:sldMkLst>
          <pc:docMk/>
          <pc:sldMk cId="3205161491" sldId="344"/>
        </pc:sldMkLst>
      </pc:sldChg>
      <pc:sldChg chg="del">
        <pc:chgData name="Park sara" userId="256015b203ef4bcb" providerId="LiveId" clId="{66DD70C3-2841-46E5-B0E0-94B1D12391CB}" dt="2022-06-09T08:09:46.099" v="2202" actId="2696"/>
        <pc:sldMkLst>
          <pc:docMk/>
          <pc:sldMk cId="469376640" sldId="345"/>
        </pc:sldMkLst>
      </pc:sldChg>
      <pc:sldChg chg="del">
        <pc:chgData name="Park sara" userId="256015b203ef4bcb" providerId="LiveId" clId="{66DD70C3-2841-46E5-B0E0-94B1D12391CB}" dt="2022-06-09T06:48:17.566" v="872" actId="2696"/>
        <pc:sldMkLst>
          <pc:docMk/>
          <pc:sldMk cId="2978342690" sldId="347"/>
        </pc:sldMkLst>
      </pc:sldChg>
      <pc:sldChg chg="del">
        <pc:chgData name="Park sara" userId="256015b203ef4bcb" providerId="LiveId" clId="{66DD70C3-2841-46E5-B0E0-94B1D12391CB}" dt="2022-06-09T06:48:14.465" v="871" actId="2696"/>
        <pc:sldMkLst>
          <pc:docMk/>
          <pc:sldMk cId="802265639" sldId="350"/>
        </pc:sldMkLst>
      </pc:sldChg>
      <pc:sldChg chg="del">
        <pc:chgData name="Park sara" userId="256015b203ef4bcb" providerId="LiveId" clId="{66DD70C3-2841-46E5-B0E0-94B1D12391CB}" dt="2022-06-09T06:48:31.792" v="873" actId="2696"/>
        <pc:sldMkLst>
          <pc:docMk/>
          <pc:sldMk cId="886685087" sldId="351"/>
        </pc:sldMkLst>
      </pc:sldChg>
      <pc:sldChg chg="del">
        <pc:chgData name="Park sara" userId="256015b203ef4bcb" providerId="LiveId" clId="{66DD70C3-2841-46E5-B0E0-94B1D12391CB}" dt="2022-06-09T06:48:36.739" v="874" actId="2696"/>
        <pc:sldMkLst>
          <pc:docMk/>
          <pc:sldMk cId="3355114400" sldId="352"/>
        </pc:sldMkLst>
      </pc:sldChg>
      <pc:sldChg chg="del">
        <pc:chgData name="Park sara" userId="256015b203ef4bcb" providerId="LiveId" clId="{66DD70C3-2841-46E5-B0E0-94B1D12391CB}" dt="2022-06-09T08:09:48.853" v="2203" actId="2696"/>
        <pc:sldMkLst>
          <pc:docMk/>
          <pc:sldMk cId="3565492572" sldId="357"/>
        </pc:sldMkLst>
      </pc:sldChg>
      <pc:sldChg chg="modSp mod">
        <pc:chgData name="Park sara" userId="256015b203ef4bcb" providerId="LiveId" clId="{66DD70C3-2841-46E5-B0E0-94B1D12391CB}" dt="2022-06-09T06:28:25.087" v="111" actId="403"/>
        <pc:sldMkLst>
          <pc:docMk/>
          <pc:sldMk cId="2523549431" sldId="380"/>
        </pc:sldMkLst>
        <pc:spChg chg="mod">
          <ac:chgData name="Park sara" userId="256015b203ef4bcb" providerId="LiveId" clId="{66DD70C3-2841-46E5-B0E0-94B1D12391CB}" dt="2022-06-09T06:28:25.087" v="111" actId="403"/>
          <ac:spMkLst>
            <pc:docMk/>
            <pc:sldMk cId="2523549431" sldId="380"/>
            <ac:spMk id="22" creationId="{00000000-0000-0000-0000-000000000000}"/>
          </ac:spMkLst>
        </pc:spChg>
      </pc:sldChg>
      <pc:sldChg chg="delSp modSp del mod ord modClrScheme chgLayout">
        <pc:chgData name="Park sara" userId="256015b203ef4bcb" providerId="LiveId" clId="{66DD70C3-2841-46E5-B0E0-94B1D12391CB}" dt="2022-06-09T08:55:49.573" v="5159" actId="2696"/>
        <pc:sldMkLst>
          <pc:docMk/>
          <pc:sldMk cId="3961950919" sldId="477"/>
        </pc:sldMkLst>
        <pc:spChg chg="del mod ord">
          <ac:chgData name="Park sara" userId="256015b203ef4bcb" providerId="LiveId" clId="{66DD70C3-2841-46E5-B0E0-94B1D12391CB}" dt="2022-06-09T06:47:40.298" v="867" actId="478"/>
          <ac:spMkLst>
            <pc:docMk/>
            <pc:sldMk cId="3961950919" sldId="477"/>
            <ac:spMk id="2" creationId="{00000000-0000-0000-0000-000000000000}"/>
          </ac:spMkLst>
        </pc:spChg>
        <pc:spChg chg="mod ord">
          <ac:chgData name="Park sara" userId="256015b203ef4bcb" providerId="LiveId" clId="{66DD70C3-2841-46E5-B0E0-94B1D12391CB}" dt="2022-06-09T06:46:54.339" v="849" actId="700"/>
          <ac:spMkLst>
            <pc:docMk/>
            <pc:sldMk cId="3961950919" sldId="477"/>
            <ac:spMk id="3" creationId="{00000000-0000-0000-0000-000000000000}"/>
          </ac:spMkLst>
        </pc:spChg>
        <pc:spChg chg="mod">
          <ac:chgData name="Park sara" userId="256015b203ef4bcb" providerId="LiveId" clId="{66DD70C3-2841-46E5-B0E0-94B1D12391CB}" dt="2022-06-09T06:47:03.070" v="851" actId="1076"/>
          <ac:spMkLst>
            <pc:docMk/>
            <pc:sldMk cId="3961950919" sldId="477"/>
            <ac:spMk id="10" creationId="{7A7CFC64-3C9A-4D99-ACC7-C7979527263C}"/>
          </ac:spMkLst>
        </pc:spChg>
        <pc:spChg chg="mod">
          <ac:chgData name="Park sara" userId="256015b203ef4bcb" providerId="LiveId" clId="{66DD70C3-2841-46E5-B0E0-94B1D12391CB}" dt="2022-06-09T06:46:58.330" v="850" actId="403"/>
          <ac:spMkLst>
            <pc:docMk/>
            <pc:sldMk cId="3961950919" sldId="477"/>
            <ac:spMk id="11" creationId="{04EF038A-6989-4FF8-B043-099749F97C98}"/>
          </ac:spMkLst>
        </pc:spChg>
        <pc:picChg chg="mod modCrop">
          <ac:chgData name="Park sara" userId="256015b203ef4bcb" providerId="LiveId" clId="{66DD70C3-2841-46E5-B0E0-94B1D12391CB}" dt="2022-06-09T06:47:34.426" v="859" actId="1037"/>
          <ac:picMkLst>
            <pc:docMk/>
            <pc:sldMk cId="3961950919" sldId="477"/>
            <ac:picMk id="7" creationId="{00000000-0000-0000-0000-000000000000}"/>
          </ac:picMkLst>
        </pc:picChg>
        <pc:picChg chg="mod modCrop">
          <ac:chgData name="Park sara" userId="256015b203ef4bcb" providerId="LiveId" clId="{66DD70C3-2841-46E5-B0E0-94B1D12391CB}" dt="2022-06-09T06:47:37.322" v="866" actId="1038"/>
          <ac:picMkLst>
            <pc:docMk/>
            <pc:sldMk cId="3961950919" sldId="477"/>
            <ac:picMk id="8" creationId="{00000000-0000-0000-0000-000000000000}"/>
          </ac:picMkLst>
        </pc:picChg>
      </pc:sldChg>
      <pc:sldChg chg="del">
        <pc:chgData name="Park sara" userId="256015b203ef4bcb" providerId="LiveId" clId="{66DD70C3-2841-46E5-B0E0-94B1D12391CB}" dt="2022-06-09T06:48:09.442" v="869" actId="2696"/>
        <pc:sldMkLst>
          <pc:docMk/>
          <pc:sldMk cId="3595229173" sldId="561"/>
        </pc:sldMkLst>
      </pc:sldChg>
      <pc:sldChg chg="del">
        <pc:chgData name="Park sara" userId="256015b203ef4bcb" providerId="LiveId" clId="{66DD70C3-2841-46E5-B0E0-94B1D12391CB}" dt="2022-06-09T06:48:11.696" v="870" actId="2696"/>
        <pc:sldMkLst>
          <pc:docMk/>
          <pc:sldMk cId="775833513" sldId="565"/>
        </pc:sldMkLst>
      </pc:sldChg>
      <pc:sldChg chg="modSp del mod modClrScheme chgLayout">
        <pc:chgData name="Park sara" userId="256015b203ef4bcb" providerId="LiveId" clId="{66DD70C3-2841-46E5-B0E0-94B1D12391CB}" dt="2022-06-09T08:33:34.262" v="2789" actId="2696"/>
        <pc:sldMkLst>
          <pc:docMk/>
          <pc:sldMk cId="3412681655" sldId="648"/>
        </pc:sldMkLst>
        <pc:spChg chg="mod ord">
          <ac:chgData name="Park sara" userId="256015b203ef4bcb" providerId="LiveId" clId="{66DD70C3-2841-46E5-B0E0-94B1D12391CB}" dt="2022-06-09T08:15:58.711" v="2398" actId="700"/>
          <ac:spMkLst>
            <pc:docMk/>
            <pc:sldMk cId="3412681655" sldId="648"/>
            <ac:spMk id="2" creationId="{00000000-0000-0000-0000-000000000000}"/>
          </ac:spMkLst>
        </pc:spChg>
        <pc:spChg chg="mod ord">
          <ac:chgData name="Park sara" userId="256015b203ef4bcb" providerId="LiveId" clId="{66DD70C3-2841-46E5-B0E0-94B1D12391CB}" dt="2022-06-09T08:15:58.711" v="2398" actId="700"/>
          <ac:spMkLst>
            <pc:docMk/>
            <pc:sldMk cId="3412681655" sldId="648"/>
            <ac:spMk id="3" creationId="{00000000-0000-0000-0000-000000000000}"/>
          </ac:spMkLst>
        </pc:spChg>
      </pc:sldChg>
      <pc:sldChg chg="addSp delSp modSp del mod modClrScheme chgLayout">
        <pc:chgData name="Park sara" userId="256015b203ef4bcb" providerId="LiveId" clId="{66DD70C3-2841-46E5-B0E0-94B1D12391CB}" dt="2022-06-09T08:33:36.176" v="2790" actId="2696"/>
        <pc:sldMkLst>
          <pc:docMk/>
          <pc:sldMk cId="3844333495" sldId="649"/>
        </pc:sldMkLst>
        <pc:spChg chg="del">
          <ac:chgData name="Park sara" userId="256015b203ef4bcb" providerId="LiveId" clId="{66DD70C3-2841-46E5-B0E0-94B1D12391CB}" dt="2022-06-09T08:16:49.995" v="2409" actId="478"/>
          <ac:spMkLst>
            <pc:docMk/>
            <pc:sldMk cId="3844333495" sldId="649"/>
            <ac:spMk id="4" creationId="{00000000-0000-0000-0000-000000000000}"/>
          </ac:spMkLst>
        </pc:spChg>
        <pc:spChg chg="mod ord">
          <ac:chgData name="Park sara" userId="256015b203ef4bcb" providerId="LiveId" clId="{66DD70C3-2841-46E5-B0E0-94B1D12391CB}" dt="2022-06-09T08:15:22.049" v="2396" actId="700"/>
          <ac:spMkLst>
            <pc:docMk/>
            <pc:sldMk cId="3844333495" sldId="649"/>
            <ac:spMk id="5" creationId="{00000000-0000-0000-0000-000000000000}"/>
          </ac:spMkLst>
        </pc:spChg>
        <pc:spChg chg="del">
          <ac:chgData name="Park sara" userId="256015b203ef4bcb" providerId="LiveId" clId="{66DD70C3-2841-46E5-B0E0-94B1D12391CB}" dt="2022-06-09T08:16:53.123" v="2410" actId="478"/>
          <ac:spMkLst>
            <pc:docMk/>
            <pc:sldMk cId="3844333495" sldId="649"/>
            <ac:spMk id="30" creationId="{00000000-0000-0000-0000-000000000000}"/>
          </ac:spMkLst>
        </pc:spChg>
        <pc:spChg chg="del">
          <ac:chgData name="Park sara" userId="256015b203ef4bcb" providerId="LiveId" clId="{66DD70C3-2841-46E5-B0E0-94B1D12391CB}" dt="2022-06-09T08:16:54.706" v="2411" actId="478"/>
          <ac:spMkLst>
            <pc:docMk/>
            <pc:sldMk cId="3844333495" sldId="649"/>
            <ac:spMk id="31" creationId="{00000000-0000-0000-0000-000000000000}"/>
          </ac:spMkLst>
        </pc:spChg>
        <pc:spChg chg="mod">
          <ac:chgData name="Park sara" userId="256015b203ef4bcb" providerId="LiveId" clId="{66DD70C3-2841-46E5-B0E0-94B1D12391CB}" dt="2022-06-09T08:17:35.839" v="2424" actId="1076"/>
          <ac:spMkLst>
            <pc:docMk/>
            <pc:sldMk cId="3844333495" sldId="649"/>
            <ac:spMk id="37" creationId="{00000000-0000-0000-0000-000000000000}"/>
          </ac:spMkLst>
        </pc:spChg>
        <pc:spChg chg="mod">
          <ac:chgData name="Park sara" userId="256015b203ef4bcb" providerId="LiveId" clId="{66DD70C3-2841-46E5-B0E0-94B1D12391CB}" dt="2022-06-09T08:18:26.721" v="2445" actId="6549"/>
          <ac:spMkLst>
            <pc:docMk/>
            <pc:sldMk cId="3844333495" sldId="649"/>
            <ac:spMk id="51" creationId="{00000000-0000-0000-0000-000000000000}"/>
          </ac:spMkLst>
        </pc:spChg>
        <pc:spChg chg="mod">
          <ac:chgData name="Park sara" userId="256015b203ef4bcb" providerId="LiveId" clId="{66DD70C3-2841-46E5-B0E0-94B1D12391CB}" dt="2022-06-09T08:17:48.932" v="2430" actId="571"/>
          <ac:spMkLst>
            <pc:docMk/>
            <pc:sldMk cId="3844333495" sldId="649"/>
            <ac:spMk id="63" creationId="{35579926-E752-4515-B3A9-97925CF37CE0}"/>
          </ac:spMkLst>
        </pc:spChg>
        <pc:spChg chg="mod">
          <ac:chgData name="Park sara" userId="256015b203ef4bcb" providerId="LiveId" clId="{66DD70C3-2841-46E5-B0E0-94B1D12391CB}" dt="2022-06-09T08:18:32.913" v="2447" actId="571"/>
          <ac:spMkLst>
            <pc:docMk/>
            <pc:sldMk cId="3844333495" sldId="649"/>
            <ac:spMk id="66" creationId="{D16ED987-D2E7-4907-9BF3-EDF46EEE0404}"/>
          </ac:spMkLst>
        </pc:spChg>
        <pc:spChg chg="del">
          <ac:chgData name="Park sara" userId="256015b203ef4bcb" providerId="LiveId" clId="{66DD70C3-2841-46E5-B0E0-94B1D12391CB}" dt="2022-06-09T08:17:00.520" v="2413" actId="478"/>
          <ac:spMkLst>
            <pc:docMk/>
            <pc:sldMk cId="3844333495" sldId="649"/>
            <ac:spMk id="69" creationId="{00000000-0000-0000-0000-000000000000}"/>
          </ac:spMkLst>
        </pc:spChg>
        <pc:spChg chg="mod">
          <ac:chgData name="Park sara" userId="256015b203ef4bcb" providerId="LiveId" clId="{66DD70C3-2841-46E5-B0E0-94B1D12391CB}" dt="2022-06-09T08:17:40.712" v="2427" actId="1076"/>
          <ac:spMkLst>
            <pc:docMk/>
            <pc:sldMk cId="3844333495" sldId="649"/>
            <ac:spMk id="84" creationId="{00000000-0000-0000-0000-000000000000}"/>
          </ac:spMkLst>
        </pc:spChg>
        <pc:spChg chg="mod">
          <ac:chgData name="Park sara" userId="256015b203ef4bcb" providerId="LiveId" clId="{66DD70C3-2841-46E5-B0E0-94B1D12391CB}" dt="2022-06-09T08:20:16.260" v="2545" actId="20577"/>
          <ac:spMkLst>
            <pc:docMk/>
            <pc:sldMk cId="3844333495" sldId="649"/>
            <ac:spMk id="88" creationId="{00000000-0000-0000-0000-000000000000}"/>
          </ac:spMkLst>
        </pc:spChg>
        <pc:spChg chg="mod">
          <ac:chgData name="Park sara" userId="256015b203ef4bcb" providerId="LiveId" clId="{66DD70C3-2841-46E5-B0E0-94B1D12391CB}" dt="2022-06-09T08:18:45.954" v="2455" actId="1076"/>
          <ac:spMkLst>
            <pc:docMk/>
            <pc:sldMk cId="3844333495" sldId="649"/>
            <ac:spMk id="92" creationId="{00000000-0000-0000-0000-000000000000}"/>
          </ac:spMkLst>
        </pc:spChg>
        <pc:spChg chg="del mod">
          <ac:chgData name="Park sara" userId="256015b203ef4bcb" providerId="LiveId" clId="{66DD70C3-2841-46E5-B0E0-94B1D12391CB}" dt="2022-06-09T08:18:42.131" v="2453" actId="478"/>
          <ac:spMkLst>
            <pc:docMk/>
            <pc:sldMk cId="3844333495" sldId="649"/>
            <ac:spMk id="96" creationId="{00000000-0000-0000-0000-000000000000}"/>
          </ac:spMkLst>
        </pc:spChg>
        <pc:spChg chg="del mod ord">
          <ac:chgData name="Park sara" userId="256015b203ef4bcb" providerId="LiveId" clId="{66DD70C3-2841-46E5-B0E0-94B1D12391CB}" dt="2022-06-09T08:15:25.924" v="2397" actId="478"/>
          <ac:spMkLst>
            <pc:docMk/>
            <pc:sldMk cId="3844333495" sldId="649"/>
            <ac:spMk id="97" creationId="{00000000-0000-0000-0000-000000000000}"/>
          </ac:spMkLst>
        </pc:spChg>
        <pc:grpChg chg="del">
          <ac:chgData name="Park sara" userId="256015b203ef4bcb" providerId="LiveId" clId="{66DD70C3-2841-46E5-B0E0-94B1D12391CB}" dt="2022-06-09T08:16:53.123" v="2410" actId="478"/>
          <ac:grpSpMkLst>
            <pc:docMk/>
            <pc:sldMk cId="3844333495" sldId="649"/>
            <ac:grpSpMk id="22" creationId="{00000000-0000-0000-0000-000000000000}"/>
          </ac:grpSpMkLst>
        </pc:grpChg>
        <pc:grpChg chg="del">
          <ac:chgData name="Park sara" userId="256015b203ef4bcb" providerId="LiveId" clId="{66DD70C3-2841-46E5-B0E0-94B1D12391CB}" dt="2022-06-09T08:16:47.877" v="2408" actId="478"/>
          <ac:grpSpMkLst>
            <pc:docMk/>
            <pc:sldMk cId="3844333495" sldId="649"/>
            <ac:grpSpMk id="35" creationId="{00000000-0000-0000-0000-000000000000}"/>
          </ac:grpSpMkLst>
        </pc:grpChg>
        <pc:grpChg chg="del">
          <ac:chgData name="Park sara" userId="256015b203ef4bcb" providerId="LiveId" clId="{66DD70C3-2841-46E5-B0E0-94B1D12391CB}" dt="2022-06-09T08:17:43.211" v="2428" actId="478"/>
          <ac:grpSpMkLst>
            <pc:docMk/>
            <pc:sldMk cId="3844333495" sldId="649"/>
            <ac:grpSpMk id="48" creationId="{00000000-0000-0000-0000-000000000000}"/>
          </ac:grpSpMkLst>
        </pc:grpChg>
        <pc:grpChg chg="mod">
          <ac:chgData name="Park sara" userId="256015b203ef4bcb" providerId="LiveId" clId="{66DD70C3-2841-46E5-B0E0-94B1D12391CB}" dt="2022-06-09T08:18:04.195" v="2435" actId="1076"/>
          <ac:grpSpMkLst>
            <pc:docMk/>
            <pc:sldMk cId="3844333495" sldId="649"/>
            <ac:grpSpMk id="52" creationId="{00000000-0000-0000-0000-000000000000}"/>
          </ac:grpSpMkLst>
        </pc:grpChg>
        <pc:grpChg chg="add mod">
          <ac:chgData name="Park sara" userId="256015b203ef4bcb" providerId="LiveId" clId="{66DD70C3-2841-46E5-B0E0-94B1D12391CB}" dt="2022-06-09T08:17:48.932" v="2430" actId="571"/>
          <ac:grpSpMkLst>
            <pc:docMk/>
            <pc:sldMk cId="3844333495" sldId="649"/>
            <ac:grpSpMk id="55" creationId="{003362ED-95F7-4F00-A484-8AE075756030}"/>
          </ac:grpSpMkLst>
        </pc:grpChg>
        <pc:grpChg chg="del">
          <ac:chgData name="Park sara" userId="256015b203ef4bcb" providerId="LiveId" clId="{66DD70C3-2841-46E5-B0E0-94B1D12391CB}" dt="2022-06-09T08:18:29.968" v="2446" actId="478"/>
          <ac:grpSpMkLst>
            <pc:docMk/>
            <pc:sldMk cId="3844333495" sldId="649"/>
            <ac:grpSpMk id="56" creationId="{00000000-0000-0000-0000-000000000000}"/>
          </ac:grpSpMkLst>
        </pc:grpChg>
        <pc:grpChg chg="del">
          <ac:chgData name="Park sara" userId="256015b203ef4bcb" providerId="LiveId" clId="{66DD70C3-2841-46E5-B0E0-94B1D12391CB}" dt="2022-06-09T08:16:53.123" v="2410" actId="478"/>
          <ac:grpSpMkLst>
            <pc:docMk/>
            <pc:sldMk cId="3844333495" sldId="649"/>
            <ac:grpSpMk id="60" creationId="{00000000-0000-0000-0000-000000000000}"/>
          </ac:grpSpMkLst>
        </pc:grpChg>
        <pc:grpChg chg="add mod">
          <ac:chgData name="Park sara" userId="256015b203ef4bcb" providerId="LiveId" clId="{66DD70C3-2841-46E5-B0E0-94B1D12391CB}" dt="2022-06-09T08:18:44.577" v="2454" actId="1076"/>
          <ac:grpSpMkLst>
            <pc:docMk/>
            <pc:sldMk cId="3844333495" sldId="649"/>
            <ac:grpSpMk id="64" creationId="{8B2A490B-8A0F-466A-9D65-87DD6806A587}"/>
          </ac:grpSpMkLst>
        </pc:grpChg>
        <pc:grpChg chg="del">
          <ac:chgData name="Park sara" userId="256015b203ef4bcb" providerId="LiveId" clId="{66DD70C3-2841-46E5-B0E0-94B1D12391CB}" dt="2022-06-09T08:16:57.829" v="2412" actId="478"/>
          <ac:grpSpMkLst>
            <pc:docMk/>
            <pc:sldMk cId="3844333495" sldId="649"/>
            <ac:grpSpMk id="70" creationId="{00000000-0000-0000-0000-000000000000}"/>
          </ac:grpSpMkLst>
        </pc:grpChg>
        <pc:grpChg chg="mod">
          <ac:chgData name="Park sara" userId="256015b203ef4bcb" providerId="LiveId" clId="{66DD70C3-2841-46E5-B0E0-94B1D12391CB}" dt="2022-06-09T08:17:45.783" v="2429" actId="1076"/>
          <ac:grpSpMkLst>
            <pc:docMk/>
            <pc:sldMk cId="3844333495" sldId="649"/>
            <ac:grpSpMk id="77" creationId="{00000000-0000-0000-0000-000000000000}"/>
          </ac:grpSpMkLst>
        </pc:grpChg>
        <pc:grpChg chg="mod">
          <ac:chgData name="Park sara" userId="256015b203ef4bcb" providerId="LiveId" clId="{66DD70C3-2841-46E5-B0E0-94B1D12391CB}" dt="2022-06-09T08:17:20.465" v="2418" actId="14100"/>
          <ac:grpSpMkLst>
            <pc:docMk/>
            <pc:sldMk cId="3844333495" sldId="649"/>
            <ac:grpSpMk id="81" creationId="{00000000-0000-0000-0000-000000000000}"/>
          </ac:grpSpMkLst>
        </pc:grpChg>
        <pc:grpChg chg="del">
          <ac:chgData name="Park sara" userId="256015b203ef4bcb" providerId="LiveId" clId="{66DD70C3-2841-46E5-B0E0-94B1D12391CB}" dt="2022-06-09T08:18:40.528" v="2451" actId="478"/>
          <ac:grpSpMkLst>
            <pc:docMk/>
            <pc:sldMk cId="3844333495" sldId="649"/>
            <ac:grpSpMk id="93" creationId="{00000000-0000-0000-0000-000000000000}"/>
          </ac:grpSpMkLst>
        </pc:grpChg>
        <pc:cxnChg chg="mod">
          <ac:chgData name="Park sara" userId="256015b203ef4bcb" providerId="LiveId" clId="{66DD70C3-2841-46E5-B0E0-94B1D12391CB}" dt="2022-06-09T08:17:48.932" v="2430" actId="571"/>
          <ac:cxnSpMkLst>
            <pc:docMk/>
            <pc:sldMk cId="3844333495" sldId="649"/>
            <ac:cxnSpMk id="59" creationId="{BE717719-704F-45E2-B9FD-B75F1E7A0B77}"/>
          </ac:cxnSpMkLst>
        </pc:cxnChg>
        <pc:cxnChg chg="mod">
          <ac:chgData name="Park sara" userId="256015b203ef4bcb" providerId="LiveId" clId="{66DD70C3-2841-46E5-B0E0-94B1D12391CB}" dt="2022-06-09T08:18:32.913" v="2447" actId="571"/>
          <ac:cxnSpMkLst>
            <pc:docMk/>
            <pc:sldMk cId="3844333495" sldId="649"/>
            <ac:cxnSpMk id="65" creationId="{D05B9CC9-39B7-487F-8E13-01D18E439FC8}"/>
          </ac:cxnSpMkLst>
        </pc:cxnChg>
        <pc:cxnChg chg="mod">
          <ac:chgData name="Park sara" userId="256015b203ef4bcb" providerId="LiveId" clId="{66DD70C3-2841-46E5-B0E0-94B1D12391CB}" dt="2022-06-09T08:17:30.920" v="2421" actId="14100"/>
          <ac:cxnSpMkLst>
            <pc:docMk/>
            <pc:sldMk cId="3844333495" sldId="649"/>
            <ac:cxnSpMk id="78" creationId="{00000000-0000-0000-0000-000000000000}"/>
          </ac:cxnSpMkLst>
        </pc:cxnChg>
        <pc:cxnChg chg="mod">
          <ac:chgData name="Park sara" userId="256015b203ef4bcb" providerId="LiveId" clId="{66DD70C3-2841-46E5-B0E0-94B1D12391CB}" dt="2022-06-09T08:17:24.444" v="2419" actId="14100"/>
          <ac:cxnSpMkLst>
            <pc:docMk/>
            <pc:sldMk cId="3844333495" sldId="649"/>
            <ac:cxnSpMk id="82" creationId="{00000000-0000-0000-0000-000000000000}"/>
          </ac:cxnSpMkLst>
        </pc:cxnChg>
      </pc:sldChg>
      <pc:sldChg chg="addSp delSp modSp mod modClrScheme chgLayout">
        <pc:chgData name="Park sara" userId="256015b203ef4bcb" providerId="LiveId" clId="{66DD70C3-2841-46E5-B0E0-94B1D12391CB}" dt="2022-06-09T08:33:28.903" v="2788" actId="207"/>
        <pc:sldMkLst>
          <pc:docMk/>
          <pc:sldMk cId="662122436" sldId="664"/>
        </pc:sldMkLst>
        <pc:spChg chg="mod ord">
          <ac:chgData name="Park sara" userId="256015b203ef4bcb" providerId="LiveId" clId="{66DD70C3-2841-46E5-B0E0-94B1D12391CB}" dt="2022-06-09T08:02:35.146" v="1962" actId="20577"/>
          <ac:spMkLst>
            <pc:docMk/>
            <pc:sldMk cId="662122436" sldId="664"/>
            <ac:spMk id="2" creationId="{73256E40-41E9-401D-ADEA-2CC05F296760}"/>
          </ac:spMkLst>
        </pc:spChg>
        <pc:spChg chg="del mod ord">
          <ac:chgData name="Park sara" userId="256015b203ef4bcb" providerId="LiveId" clId="{66DD70C3-2841-46E5-B0E0-94B1D12391CB}" dt="2022-06-09T06:46:35.447" v="844" actId="478"/>
          <ac:spMkLst>
            <pc:docMk/>
            <pc:sldMk cId="662122436" sldId="664"/>
            <ac:spMk id="3" creationId="{440896C2-6E9C-4283-8E02-937D54C994D3}"/>
          </ac:spMkLst>
        </pc:spChg>
        <pc:spChg chg="add del mod">
          <ac:chgData name="Park sara" userId="256015b203ef4bcb" providerId="LiveId" clId="{66DD70C3-2841-46E5-B0E0-94B1D12391CB}" dt="2022-06-09T08:10:36.771" v="2263" actId="21"/>
          <ac:spMkLst>
            <pc:docMk/>
            <pc:sldMk cId="662122436" sldId="664"/>
            <ac:spMk id="5" creationId="{079490FD-F4FE-49DB-B7D7-932F596D50C0}"/>
          </ac:spMkLst>
        </pc:spChg>
        <pc:spChg chg="add del">
          <ac:chgData name="Park sara" userId="256015b203ef4bcb" providerId="LiveId" clId="{66DD70C3-2841-46E5-B0E0-94B1D12391CB}" dt="2022-06-09T08:10:58.641" v="2284" actId="478"/>
          <ac:spMkLst>
            <pc:docMk/>
            <pc:sldMk cId="662122436" sldId="664"/>
            <ac:spMk id="6" creationId="{490C428A-A6A8-432B-ADEE-2D1FD52BF9D3}"/>
          </ac:spMkLst>
        </pc:spChg>
        <pc:spChg chg="add mod ord">
          <ac:chgData name="Park sara" userId="256015b203ef4bcb" providerId="LiveId" clId="{66DD70C3-2841-46E5-B0E0-94B1D12391CB}" dt="2022-06-09T08:31:45.383" v="2778" actId="164"/>
          <ac:spMkLst>
            <pc:docMk/>
            <pc:sldMk cId="662122436" sldId="664"/>
            <ac:spMk id="7" creationId="{95B492D8-47C5-4EC0-90BA-F4E5DE917224}"/>
          </ac:spMkLst>
        </pc:spChg>
        <pc:spChg chg="del">
          <ac:chgData name="Park sara" userId="256015b203ef4bcb" providerId="LiveId" clId="{66DD70C3-2841-46E5-B0E0-94B1D12391CB}" dt="2022-06-09T06:46:29.809" v="842" actId="478"/>
          <ac:spMkLst>
            <pc:docMk/>
            <pc:sldMk cId="662122436" sldId="664"/>
            <ac:spMk id="8" creationId="{456C464A-8FD7-4BAF-8875-927C5C8D4829}"/>
          </ac:spMkLst>
        </pc:spChg>
        <pc:spChg chg="del">
          <ac:chgData name="Park sara" userId="256015b203ef4bcb" providerId="LiveId" clId="{66DD70C3-2841-46E5-B0E0-94B1D12391CB}" dt="2022-06-09T06:46:29.809" v="842" actId="478"/>
          <ac:spMkLst>
            <pc:docMk/>
            <pc:sldMk cId="662122436" sldId="664"/>
            <ac:spMk id="9" creationId="{B1651FF4-5054-4E89-AB2F-5BE7D08ECFB1}"/>
          </ac:spMkLst>
        </pc:spChg>
        <pc:spChg chg="del">
          <ac:chgData name="Park sara" userId="256015b203ef4bcb" providerId="LiveId" clId="{66DD70C3-2841-46E5-B0E0-94B1D12391CB}" dt="2022-06-09T06:46:29.809" v="842" actId="478"/>
          <ac:spMkLst>
            <pc:docMk/>
            <pc:sldMk cId="662122436" sldId="664"/>
            <ac:spMk id="10" creationId="{FF5B0FAF-AA40-4454-9485-185DD4862245}"/>
          </ac:spMkLst>
        </pc:spChg>
        <pc:spChg chg="del">
          <ac:chgData name="Park sara" userId="256015b203ef4bcb" providerId="LiveId" clId="{66DD70C3-2841-46E5-B0E0-94B1D12391CB}" dt="2022-06-09T06:46:29.809" v="842" actId="478"/>
          <ac:spMkLst>
            <pc:docMk/>
            <pc:sldMk cId="662122436" sldId="664"/>
            <ac:spMk id="11" creationId="{BD9ED552-2D4F-49EB-8A7E-182EA67B2059}"/>
          </ac:spMkLst>
        </pc:spChg>
        <pc:spChg chg="del">
          <ac:chgData name="Park sara" userId="256015b203ef4bcb" providerId="LiveId" clId="{66DD70C3-2841-46E5-B0E0-94B1D12391CB}" dt="2022-06-09T06:46:29.809" v="842" actId="478"/>
          <ac:spMkLst>
            <pc:docMk/>
            <pc:sldMk cId="662122436" sldId="664"/>
            <ac:spMk id="12" creationId="{45982FA9-C6FC-4A01-AB3F-2FCBAD8926D2}"/>
          </ac:spMkLst>
        </pc:spChg>
        <pc:spChg chg="mod">
          <ac:chgData name="Park sara" userId="256015b203ef4bcb" providerId="LiveId" clId="{66DD70C3-2841-46E5-B0E0-94B1D12391CB}" dt="2022-06-09T08:20:37.024" v="2547" actId="1076"/>
          <ac:spMkLst>
            <pc:docMk/>
            <pc:sldMk cId="662122436" sldId="664"/>
            <ac:spMk id="13" creationId="{359F53C3-6C30-4AB9-84F7-6C8BD1CC2A57}"/>
          </ac:spMkLst>
        </pc:spChg>
        <pc:spChg chg="mod">
          <ac:chgData name="Park sara" userId="256015b203ef4bcb" providerId="LiveId" clId="{66DD70C3-2841-46E5-B0E0-94B1D12391CB}" dt="2022-06-09T08:20:37.024" v="2547" actId="1076"/>
          <ac:spMkLst>
            <pc:docMk/>
            <pc:sldMk cId="662122436" sldId="664"/>
            <ac:spMk id="14" creationId="{E36D21CD-3963-4F15-BC7A-26B5D2A30ED5}"/>
          </ac:spMkLst>
        </pc:spChg>
        <pc:spChg chg="del">
          <ac:chgData name="Park sara" userId="256015b203ef4bcb" providerId="LiveId" clId="{66DD70C3-2841-46E5-B0E0-94B1D12391CB}" dt="2022-06-09T06:46:31.754" v="843" actId="478"/>
          <ac:spMkLst>
            <pc:docMk/>
            <pc:sldMk cId="662122436" sldId="664"/>
            <ac:spMk id="17" creationId="{00F6E354-5A8D-45CA-925C-DB3D034FE3E4}"/>
          </ac:spMkLst>
        </pc:spChg>
        <pc:spChg chg="mod">
          <ac:chgData name="Park sara" userId="256015b203ef4bcb" providerId="LiveId" clId="{66DD70C3-2841-46E5-B0E0-94B1D12391CB}" dt="2022-06-09T08:20:37.024" v="2547" actId="1076"/>
          <ac:spMkLst>
            <pc:docMk/>
            <pc:sldMk cId="662122436" sldId="664"/>
            <ac:spMk id="18" creationId="{3D295122-466F-4135-ADE6-B463FF1410B0}"/>
          </ac:spMkLst>
        </pc:spChg>
        <pc:spChg chg="add del mod ord">
          <ac:chgData name="Park sara" userId="256015b203ef4bcb" providerId="LiveId" clId="{66DD70C3-2841-46E5-B0E0-94B1D12391CB}" dt="2022-06-09T08:10:36.771" v="2263" actId="21"/>
          <ac:spMkLst>
            <pc:docMk/>
            <pc:sldMk cId="662122436" sldId="664"/>
            <ac:spMk id="19" creationId="{2C077E13-ABD8-4D51-86BC-42DB7B7A3868}"/>
          </ac:spMkLst>
        </pc:spChg>
        <pc:spChg chg="mod">
          <ac:chgData name="Park sara" userId="256015b203ef4bcb" providerId="LiveId" clId="{66DD70C3-2841-46E5-B0E0-94B1D12391CB}" dt="2022-06-09T08:20:37.024" v="2547" actId="1076"/>
          <ac:spMkLst>
            <pc:docMk/>
            <pc:sldMk cId="662122436" sldId="664"/>
            <ac:spMk id="20" creationId="{8B110355-1145-4D45-9A66-9D0439D0BEF6}"/>
          </ac:spMkLst>
        </pc:spChg>
        <pc:spChg chg="add del mod">
          <ac:chgData name="Park sara" userId="256015b203ef4bcb" providerId="LiveId" clId="{66DD70C3-2841-46E5-B0E0-94B1D12391CB}" dt="2022-06-09T08:10:36.771" v="2263" actId="21"/>
          <ac:spMkLst>
            <pc:docMk/>
            <pc:sldMk cId="662122436" sldId="664"/>
            <ac:spMk id="21" creationId="{DDC1AEA0-CAEC-409E-9004-5DBAF9C0848C}"/>
          </ac:spMkLst>
        </pc:spChg>
        <pc:spChg chg="mod">
          <ac:chgData name="Park sara" userId="256015b203ef4bcb" providerId="LiveId" clId="{66DD70C3-2841-46E5-B0E0-94B1D12391CB}" dt="2022-06-09T08:20:37.024" v="2547" actId="1076"/>
          <ac:spMkLst>
            <pc:docMk/>
            <pc:sldMk cId="662122436" sldId="664"/>
            <ac:spMk id="22" creationId="{662E1A61-DAF4-4B2D-80CB-ECD32BD4E16E}"/>
          </ac:spMkLst>
        </pc:spChg>
        <pc:spChg chg="mod">
          <ac:chgData name="Park sara" userId="256015b203ef4bcb" providerId="LiveId" clId="{66DD70C3-2841-46E5-B0E0-94B1D12391CB}" dt="2022-06-09T08:20:37.024" v="2547" actId="1076"/>
          <ac:spMkLst>
            <pc:docMk/>
            <pc:sldMk cId="662122436" sldId="664"/>
            <ac:spMk id="23" creationId="{92DD6723-2201-42D3-B9F3-2D0C80B6EFF4}"/>
          </ac:spMkLst>
        </pc:spChg>
        <pc:spChg chg="add del mod ord">
          <ac:chgData name="Park sara" userId="256015b203ef4bcb" providerId="LiveId" clId="{66DD70C3-2841-46E5-B0E0-94B1D12391CB}" dt="2022-06-09T08:10:36.771" v="2263" actId="21"/>
          <ac:spMkLst>
            <pc:docMk/>
            <pc:sldMk cId="662122436" sldId="664"/>
            <ac:spMk id="24" creationId="{A633B35A-F75E-496B-82A7-FA46A3AAEEC6}"/>
          </ac:spMkLst>
        </pc:spChg>
        <pc:spChg chg="add del mod">
          <ac:chgData name="Park sara" userId="256015b203ef4bcb" providerId="LiveId" clId="{66DD70C3-2841-46E5-B0E0-94B1D12391CB}" dt="2022-06-09T08:13:44.381" v="2306" actId="478"/>
          <ac:spMkLst>
            <pc:docMk/>
            <pc:sldMk cId="662122436" sldId="664"/>
            <ac:spMk id="25" creationId="{E30129D8-9D37-468E-849E-7218D4F9284A}"/>
          </ac:spMkLst>
        </pc:spChg>
        <pc:spChg chg="add del mod">
          <ac:chgData name="Park sara" userId="256015b203ef4bcb" providerId="LiveId" clId="{66DD70C3-2841-46E5-B0E0-94B1D12391CB}" dt="2022-06-09T08:20:32.607" v="2546" actId="478"/>
          <ac:spMkLst>
            <pc:docMk/>
            <pc:sldMk cId="662122436" sldId="664"/>
            <ac:spMk id="26" creationId="{3C038112-4639-4F5A-836E-53A48F94108A}"/>
          </ac:spMkLst>
        </pc:spChg>
        <pc:spChg chg="add del mod">
          <ac:chgData name="Park sara" userId="256015b203ef4bcb" providerId="LiveId" clId="{66DD70C3-2841-46E5-B0E0-94B1D12391CB}" dt="2022-06-09T08:22:09.173" v="2565" actId="478"/>
          <ac:spMkLst>
            <pc:docMk/>
            <pc:sldMk cId="662122436" sldId="664"/>
            <ac:spMk id="27" creationId="{E8A6FE1D-9B24-4DB1-9476-FA155C36EB6A}"/>
          </ac:spMkLst>
        </pc:spChg>
        <pc:spChg chg="mod">
          <ac:chgData name="Park sara" userId="256015b203ef4bcb" providerId="LiveId" clId="{66DD70C3-2841-46E5-B0E0-94B1D12391CB}" dt="2022-06-09T08:20:38.330" v="2548"/>
          <ac:spMkLst>
            <pc:docMk/>
            <pc:sldMk cId="662122436" sldId="664"/>
            <ac:spMk id="30" creationId="{576E173D-55B2-4E1D-B7A4-BBA95BB9A8C2}"/>
          </ac:spMkLst>
        </pc:spChg>
        <pc:spChg chg="add mod">
          <ac:chgData name="Park sara" userId="256015b203ef4bcb" providerId="LiveId" clId="{66DD70C3-2841-46E5-B0E0-94B1D12391CB}" dt="2022-06-09T08:31:45.383" v="2778" actId="164"/>
          <ac:spMkLst>
            <pc:docMk/>
            <pc:sldMk cId="662122436" sldId="664"/>
            <ac:spMk id="31" creationId="{CB152CF8-FBD2-452C-99C3-3FA9E0A2200D}"/>
          </ac:spMkLst>
        </pc:spChg>
        <pc:spChg chg="mod">
          <ac:chgData name="Park sara" userId="256015b203ef4bcb" providerId="LiveId" clId="{66DD70C3-2841-46E5-B0E0-94B1D12391CB}" dt="2022-06-09T08:20:38.330" v="2548"/>
          <ac:spMkLst>
            <pc:docMk/>
            <pc:sldMk cId="662122436" sldId="664"/>
            <ac:spMk id="34" creationId="{C48A726A-7F32-41FF-A65C-ACD0984A6907}"/>
          </ac:spMkLst>
        </pc:spChg>
        <pc:spChg chg="add del mod">
          <ac:chgData name="Park sara" userId="256015b203ef4bcb" providerId="LiveId" clId="{66DD70C3-2841-46E5-B0E0-94B1D12391CB}" dt="2022-06-09T08:21:00.402" v="2551" actId="478"/>
          <ac:spMkLst>
            <pc:docMk/>
            <pc:sldMk cId="662122436" sldId="664"/>
            <ac:spMk id="35" creationId="{BDC94E8E-DF5B-4936-829F-B475AC630C5B}"/>
          </ac:spMkLst>
        </pc:spChg>
        <pc:spChg chg="add mod">
          <ac:chgData name="Park sara" userId="256015b203ef4bcb" providerId="LiveId" clId="{66DD70C3-2841-46E5-B0E0-94B1D12391CB}" dt="2022-06-09T08:31:45.383" v="2778" actId="164"/>
          <ac:spMkLst>
            <pc:docMk/>
            <pc:sldMk cId="662122436" sldId="664"/>
            <ac:spMk id="36" creationId="{5747BE01-7C86-4B36-8BB0-AAF5049CB8BA}"/>
          </ac:spMkLst>
        </pc:spChg>
        <pc:spChg chg="add mod ord">
          <ac:chgData name="Park sara" userId="256015b203ef4bcb" providerId="LiveId" clId="{66DD70C3-2841-46E5-B0E0-94B1D12391CB}" dt="2022-06-09T08:31:45.383" v="2778" actId="164"/>
          <ac:spMkLst>
            <pc:docMk/>
            <pc:sldMk cId="662122436" sldId="664"/>
            <ac:spMk id="37" creationId="{8EFC60D7-0C4F-4B15-868E-4BE4E4E0F687}"/>
          </ac:spMkLst>
        </pc:spChg>
        <pc:spChg chg="add mod ord">
          <ac:chgData name="Park sara" userId="256015b203ef4bcb" providerId="LiveId" clId="{66DD70C3-2841-46E5-B0E0-94B1D12391CB}" dt="2022-06-09T08:31:45.383" v="2778" actId="164"/>
          <ac:spMkLst>
            <pc:docMk/>
            <pc:sldMk cId="662122436" sldId="664"/>
            <ac:spMk id="38" creationId="{4116E81E-0F23-4861-9F21-7F8AA7A84BF4}"/>
          </ac:spMkLst>
        </pc:spChg>
        <pc:spChg chg="mod">
          <ac:chgData name="Park sara" userId="256015b203ef4bcb" providerId="LiveId" clId="{66DD70C3-2841-46E5-B0E0-94B1D12391CB}" dt="2022-06-09T08:20:38.330" v="2548"/>
          <ac:spMkLst>
            <pc:docMk/>
            <pc:sldMk cId="662122436" sldId="664"/>
            <ac:spMk id="41" creationId="{57EC549B-FCE4-4C9A-B15B-7667A57FD3FD}"/>
          </ac:spMkLst>
        </pc:spChg>
        <pc:spChg chg="mod">
          <ac:chgData name="Park sara" userId="256015b203ef4bcb" providerId="LiveId" clId="{66DD70C3-2841-46E5-B0E0-94B1D12391CB}" dt="2022-06-09T08:20:38.330" v="2548"/>
          <ac:spMkLst>
            <pc:docMk/>
            <pc:sldMk cId="662122436" sldId="664"/>
            <ac:spMk id="44" creationId="{AA0AA750-7B68-4A8C-A3AE-465B2C1079F7}"/>
          </ac:spMkLst>
        </pc:spChg>
        <pc:spChg chg="mod">
          <ac:chgData name="Park sara" userId="256015b203ef4bcb" providerId="LiveId" clId="{66DD70C3-2841-46E5-B0E0-94B1D12391CB}" dt="2022-06-09T08:20:38.330" v="2548"/>
          <ac:spMkLst>
            <pc:docMk/>
            <pc:sldMk cId="662122436" sldId="664"/>
            <ac:spMk id="47" creationId="{0B865F7A-CB05-4371-9402-F410E1A7CB6C}"/>
          </ac:spMkLst>
        </pc:spChg>
        <pc:spChg chg="add mod ord">
          <ac:chgData name="Park sara" userId="256015b203ef4bcb" providerId="LiveId" clId="{66DD70C3-2841-46E5-B0E0-94B1D12391CB}" dt="2022-06-09T08:31:54.027" v="2786" actId="207"/>
          <ac:spMkLst>
            <pc:docMk/>
            <pc:sldMk cId="662122436" sldId="664"/>
            <ac:spMk id="48" creationId="{3B4DD849-FC25-4F5A-A9ED-5BE178168241}"/>
          </ac:spMkLst>
        </pc:spChg>
        <pc:spChg chg="add del mod ord">
          <ac:chgData name="Park sara" userId="256015b203ef4bcb" providerId="LiveId" clId="{66DD70C3-2841-46E5-B0E0-94B1D12391CB}" dt="2022-06-09T08:26:10.340" v="2653" actId="478"/>
          <ac:spMkLst>
            <pc:docMk/>
            <pc:sldMk cId="662122436" sldId="664"/>
            <ac:spMk id="49" creationId="{313BAB71-5185-41D5-95C1-80E84404EB87}"/>
          </ac:spMkLst>
        </pc:spChg>
        <pc:spChg chg="add del mod ord">
          <ac:chgData name="Park sara" userId="256015b203ef4bcb" providerId="LiveId" clId="{66DD70C3-2841-46E5-B0E0-94B1D12391CB}" dt="2022-06-09T08:26:10.340" v="2653" actId="478"/>
          <ac:spMkLst>
            <pc:docMk/>
            <pc:sldMk cId="662122436" sldId="664"/>
            <ac:spMk id="50" creationId="{83765108-EA08-4E8E-AEB2-EDB457197AC9}"/>
          </ac:spMkLst>
        </pc:spChg>
        <pc:spChg chg="add mod">
          <ac:chgData name="Park sara" userId="256015b203ef4bcb" providerId="LiveId" clId="{66DD70C3-2841-46E5-B0E0-94B1D12391CB}" dt="2022-06-09T08:31:57.558" v="2787" actId="207"/>
          <ac:spMkLst>
            <pc:docMk/>
            <pc:sldMk cId="662122436" sldId="664"/>
            <ac:spMk id="51" creationId="{762E7E2A-3D9F-4331-A27F-8EC08616CE57}"/>
          </ac:spMkLst>
        </pc:spChg>
        <pc:spChg chg="add del mod">
          <ac:chgData name="Park sara" userId="256015b203ef4bcb" providerId="LiveId" clId="{66DD70C3-2841-46E5-B0E0-94B1D12391CB}" dt="2022-06-09T08:30:39.944" v="2741" actId="478"/>
          <ac:spMkLst>
            <pc:docMk/>
            <pc:sldMk cId="662122436" sldId="664"/>
            <ac:spMk id="52" creationId="{A68C27B4-F61B-488E-A8B9-CE924258BEA7}"/>
          </ac:spMkLst>
        </pc:spChg>
        <pc:spChg chg="add mod">
          <ac:chgData name="Park sara" userId="256015b203ef4bcb" providerId="LiveId" clId="{66DD70C3-2841-46E5-B0E0-94B1D12391CB}" dt="2022-06-09T08:33:28.903" v="2788" actId="207"/>
          <ac:spMkLst>
            <pc:docMk/>
            <pc:sldMk cId="662122436" sldId="664"/>
            <ac:spMk id="53" creationId="{58E4BF59-294B-417E-9824-F79436A6FAAB}"/>
          </ac:spMkLst>
        </pc:spChg>
        <pc:grpChg chg="add del mod">
          <ac:chgData name="Park sara" userId="256015b203ef4bcb" providerId="LiveId" clId="{66DD70C3-2841-46E5-B0E0-94B1D12391CB}" dt="2022-06-09T08:22:15.308" v="2566" actId="478"/>
          <ac:grpSpMkLst>
            <pc:docMk/>
            <pc:sldMk cId="662122436" sldId="664"/>
            <ac:grpSpMk id="28" creationId="{A9A0937E-7A9E-4B31-8D07-C2BB539A6A82}"/>
          </ac:grpSpMkLst>
        </pc:grpChg>
        <pc:grpChg chg="add del mod">
          <ac:chgData name="Park sara" userId="256015b203ef4bcb" providerId="LiveId" clId="{66DD70C3-2841-46E5-B0E0-94B1D12391CB}" dt="2022-06-09T08:22:15.308" v="2566" actId="478"/>
          <ac:grpSpMkLst>
            <pc:docMk/>
            <pc:sldMk cId="662122436" sldId="664"/>
            <ac:grpSpMk id="32" creationId="{C48DC4D4-2C99-47A7-8C3F-8931C2B161F8}"/>
          </ac:grpSpMkLst>
        </pc:grpChg>
        <pc:grpChg chg="add del mod">
          <ac:chgData name="Park sara" userId="256015b203ef4bcb" providerId="LiveId" clId="{66DD70C3-2841-46E5-B0E0-94B1D12391CB}" dt="2022-06-09T08:22:15.308" v="2566" actId="478"/>
          <ac:grpSpMkLst>
            <pc:docMk/>
            <pc:sldMk cId="662122436" sldId="664"/>
            <ac:grpSpMk id="39" creationId="{4723104A-D010-4C58-9C43-650ACB6D96D5}"/>
          </ac:grpSpMkLst>
        </pc:grpChg>
        <pc:grpChg chg="add del mod">
          <ac:chgData name="Park sara" userId="256015b203ef4bcb" providerId="LiveId" clId="{66DD70C3-2841-46E5-B0E0-94B1D12391CB}" dt="2022-06-09T08:22:15.308" v="2566" actId="478"/>
          <ac:grpSpMkLst>
            <pc:docMk/>
            <pc:sldMk cId="662122436" sldId="664"/>
            <ac:grpSpMk id="42" creationId="{7492CBE1-813F-47E0-B788-E44745E5C257}"/>
          </ac:grpSpMkLst>
        </pc:grpChg>
        <pc:grpChg chg="add del mod">
          <ac:chgData name="Park sara" userId="256015b203ef4bcb" providerId="LiveId" clId="{66DD70C3-2841-46E5-B0E0-94B1D12391CB}" dt="2022-06-09T08:22:15.308" v="2566" actId="478"/>
          <ac:grpSpMkLst>
            <pc:docMk/>
            <pc:sldMk cId="662122436" sldId="664"/>
            <ac:grpSpMk id="45" creationId="{D7D2142B-A490-49A5-BB33-FCD0DD3D4C8F}"/>
          </ac:grpSpMkLst>
        </pc:grpChg>
        <pc:grpChg chg="add mod">
          <ac:chgData name="Park sara" userId="256015b203ef4bcb" providerId="LiveId" clId="{66DD70C3-2841-46E5-B0E0-94B1D12391CB}" dt="2022-06-09T08:31:47.480" v="2785" actId="1037"/>
          <ac:grpSpMkLst>
            <pc:docMk/>
            <pc:sldMk cId="662122436" sldId="664"/>
            <ac:grpSpMk id="54" creationId="{96D632A8-F012-4516-BC6D-FA35E580C8E4}"/>
          </ac:grpSpMkLst>
        </pc:grpChg>
        <pc:picChg chg="mod">
          <ac:chgData name="Park sara" userId="256015b203ef4bcb" providerId="LiveId" clId="{66DD70C3-2841-46E5-B0E0-94B1D12391CB}" dt="2022-06-09T08:20:37.024" v="2547" actId="1076"/>
          <ac:picMkLst>
            <pc:docMk/>
            <pc:sldMk cId="662122436" sldId="664"/>
            <ac:picMk id="15" creationId="{87596512-D38F-498A-B204-A2C59C4D3D66}"/>
          </ac:picMkLst>
        </pc:picChg>
        <pc:picChg chg="mod">
          <ac:chgData name="Park sara" userId="256015b203ef4bcb" providerId="LiveId" clId="{66DD70C3-2841-46E5-B0E0-94B1D12391CB}" dt="2022-06-09T08:20:37.024" v="2547" actId="1076"/>
          <ac:picMkLst>
            <pc:docMk/>
            <pc:sldMk cId="662122436" sldId="664"/>
            <ac:picMk id="16" creationId="{ED9D20ED-F9B2-4AA1-9410-FFB034B8B371}"/>
          </ac:picMkLst>
        </pc:picChg>
        <pc:cxnChg chg="mod">
          <ac:chgData name="Park sara" userId="256015b203ef4bcb" providerId="LiveId" clId="{66DD70C3-2841-46E5-B0E0-94B1D12391CB}" dt="2022-06-09T08:20:38.330" v="2548"/>
          <ac:cxnSpMkLst>
            <pc:docMk/>
            <pc:sldMk cId="662122436" sldId="664"/>
            <ac:cxnSpMk id="29" creationId="{8855385E-4E4B-40CF-834E-51FF38EBCB10}"/>
          </ac:cxnSpMkLst>
        </pc:cxnChg>
        <pc:cxnChg chg="mod">
          <ac:chgData name="Park sara" userId="256015b203ef4bcb" providerId="LiveId" clId="{66DD70C3-2841-46E5-B0E0-94B1D12391CB}" dt="2022-06-09T08:20:38.330" v="2548"/>
          <ac:cxnSpMkLst>
            <pc:docMk/>
            <pc:sldMk cId="662122436" sldId="664"/>
            <ac:cxnSpMk id="33" creationId="{619DEAC1-5378-42EF-8142-2C05A1C15BCF}"/>
          </ac:cxnSpMkLst>
        </pc:cxnChg>
        <pc:cxnChg chg="mod">
          <ac:chgData name="Park sara" userId="256015b203ef4bcb" providerId="LiveId" clId="{66DD70C3-2841-46E5-B0E0-94B1D12391CB}" dt="2022-06-09T08:20:38.330" v="2548"/>
          <ac:cxnSpMkLst>
            <pc:docMk/>
            <pc:sldMk cId="662122436" sldId="664"/>
            <ac:cxnSpMk id="40" creationId="{0CC48D36-511D-49A5-88FC-C05CEBDF8B37}"/>
          </ac:cxnSpMkLst>
        </pc:cxnChg>
        <pc:cxnChg chg="mod">
          <ac:chgData name="Park sara" userId="256015b203ef4bcb" providerId="LiveId" clId="{66DD70C3-2841-46E5-B0E0-94B1D12391CB}" dt="2022-06-09T08:20:38.330" v="2548"/>
          <ac:cxnSpMkLst>
            <pc:docMk/>
            <pc:sldMk cId="662122436" sldId="664"/>
            <ac:cxnSpMk id="43" creationId="{537DDC01-A59E-4C20-B309-6E13228056BA}"/>
          </ac:cxnSpMkLst>
        </pc:cxnChg>
        <pc:cxnChg chg="mod">
          <ac:chgData name="Park sara" userId="256015b203ef4bcb" providerId="LiveId" clId="{66DD70C3-2841-46E5-B0E0-94B1D12391CB}" dt="2022-06-09T08:20:38.330" v="2548"/>
          <ac:cxnSpMkLst>
            <pc:docMk/>
            <pc:sldMk cId="662122436" sldId="664"/>
            <ac:cxnSpMk id="46" creationId="{1DE45DBE-F1B2-4BCF-B00F-75BFD2666A48}"/>
          </ac:cxnSpMkLst>
        </pc:cxnChg>
      </pc:sldChg>
      <pc:sldChg chg="addSp delSp modSp mod">
        <pc:chgData name="Park sara" userId="256015b203ef4bcb" providerId="LiveId" clId="{66DD70C3-2841-46E5-B0E0-94B1D12391CB}" dt="2022-06-09T08:02:41.567" v="1966" actId="20577"/>
        <pc:sldMkLst>
          <pc:docMk/>
          <pc:sldMk cId="3795186537" sldId="665"/>
        </pc:sldMkLst>
        <pc:spChg chg="add mod">
          <ac:chgData name="Park sara" userId="256015b203ef4bcb" providerId="LiveId" clId="{66DD70C3-2841-46E5-B0E0-94B1D12391CB}" dt="2022-06-09T08:02:07.808" v="1935" actId="1076"/>
          <ac:spMkLst>
            <pc:docMk/>
            <pc:sldMk cId="3795186537" sldId="665"/>
            <ac:spMk id="2" creationId="{44F71C7F-25A6-4CE3-BDB7-4EBDE980E71A}"/>
          </ac:spMkLst>
        </pc:spChg>
        <pc:spChg chg="mod">
          <ac:chgData name="Park sara" userId="256015b203ef4bcb" providerId="LiveId" clId="{66DD70C3-2841-46E5-B0E0-94B1D12391CB}" dt="2022-06-09T08:02:41.567" v="1966" actId="20577"/>
          <ac:spMkLst>
            <pc:docMk/>
            <pc:sldMk cId="3795186537" sldId="665"/>
            <ac:spMk id="3" creationId="{00000000-0000-0000-0000-000000000000}"/>
          </ac:spMkLst>
        </pc:spChg>
        <pc:spChg chg="del">
          <ac:chgData name="Park sara" userId="256015b203ef4bcb" providerId="LiveId" clId="{66DD70C3-2841-46E5-B0E0-94B1D12391CB}" dt="2022-06-09T06:43:15" v="153" actId="478"/>
          <ac:spMkLst>
            <pc:docMk/>
            <pc:sldMk cId="3795186537" sldId="665"/>
            <ac:spMk id="4" creationId="{00000000-0000-0000-0000-000000000000}"/>
          </ac:spMkLst>
        </pc:spChg>
        <pc:spChg chg="del">
          <ac:chgData name="Park sara" userId="256015b203ef4bcb" providerId="LiveId" clId="{66DD70C3-2841-46E5-B0E0-94B1D12391CB}" dt="2022-06-09T06:43:15" v="153" actId="478"/>
          <ac:spMkLst>
            <pc:docMk/>
            <pc:sldMk cId="3795186537" sldId="665"/>
            <ac:spMk id="5" creationId="{00000000-0000-0000-0000-000000000000}"/>
          </ac:spMkLst>
        </pc:spChg>
        <pc:spChg chg="add del mod">
          <ac:chgData name="Park sara" userId="256015b203ef4bcb" providerId="LiveId" clId="{66DD70C3-2841-46E5-B0E0-94B1D12391CB}" dt="2022-06-09T07:15:03.161" v="1552" actId="478"/>
          <ac:spMkLst>
            <pc:docMk/>
            <pc:sldMk cId="3795186537" sldId="665"/>
            <ac:spMk id="6" creationId="{9B4714D9-E110-4E23-92CB-F6B7AA6E3483}"/>
          </ac:spMkLst>
        </pc:spChg>
        <pc:spChg chg="del">
          <ac:chgData name="Park sara" userId="256015b203ef4bcb" providerId="LiveId" clId="{66DD70C3-2841-46E5-B0E0-94B1D12391CB}" dt="2022-06-09T06:43:15" v="153" actId="478"/>
          <ac:spMkLst>
            <pc:docMk/>
            <pc:sldMk cId="3795186537" sldId="665"/>
            <ac:spMk id="7" creationId="{00000000-0000-0000-0000-000000000000}"/>
          </ac:spMkLst>
        </pc:spChg>
        <pc:spChg chg="del">
          <ac:chgData name="Park sara" userId="256015b203ef4bcb" providerId="LiveId" clId="{66DD70C3-2841-46E5-B0E0-94B1D12391CB}" dt="2022-06-09T06:43:15" v="153" actId="478"/>
          <ac:spMkLst>
            <pc:docMk/>
            <pc:sldMk cId="3795186537" sldId="665"/>
            <ac:spMk id="8" creationId="{00000000-0000-0000-0000-000000000000}"/>
          </ac:spMkLst>
        </pc:spChg>
        <pc:spChg chg="add del mod">
          <ac:chgData name="Park sara" userId="256015b203ef4bcb" providerId="LiveId" clId="{66DD70C3-2841-46E5-B0E0-94B1D12391CB}" dt="2022-06-09T07:17:26.752" v="1605" actId="478"/>
          <ac:spMkLst>
            <pc:docMk/>
            <pc:sldMk cId="3795186537" sldId="665"/>
            <ac:spMk id="9" creationId="{C5632130-73C2-4EDD-84DF-EF6C4016DD94}"/>
          </ac:spMkLst>
        </pc:spChg>
        <pc:spChg chg="del">
          <ac:chgData name="Park sara" userId="256015b203ef4bcb" providerId="LiveId" clId="{66DD70C3-2841-46E5-B0E0-94B1D12391CB}" dt="2022-06-09T06:43:15" v="153" actId="478"/>
          <ac:spMkLst>
            <pc:docMk/>
            <pc:sldMk cId="3795186537" sldId="665"/>
            <ac:spMk id="16" creationId="{00000000-0000-0000-0000-000000000000}"/>
          </ac:spMkLst>
        </pc:spChg>
        <pc:spChg chg="del">
          <ac:chgData name="Park sara" userId="256015b203ef4bcb" providerId="LiveId" clId="{66DD70C3-2841-46E5-B0E0-94B1D12391CB}" dt="2022-06-09T06:43:15" v="153" actId="478"/>
          <ac:spMkLst>
            <pc:docMk/>
            <pc:sldMk cId="3795186537" sldId="665"/>
            <ac:spMk id="21" creationId="{00000000-0000-0000-0000-000000000000}"/>
          </ac:spMkLst>
        </pc:spChg>
        <pc:spChg chg="add mod ord">
          <ac:chgData name="Park sara" userId="256015b203ef4bcb" providerId="LiveId" clId="{66DD70C3-2841-46E5-B0E0-94B1D12391CB}" dt="2022-06-09T07:56:35.059" v="1820" actId="164"/>
          <ac:spMkLst>
            <pc:docMk/>
            <pc:sldMk cId="3795186537" sldId="665"/>
            <ac:spMk id="24" creationId="{7C8EB822-8A92-4C49-A43C-2EF559468C9C}"/>
          </ac:spMkLst>
        </pc:spChg>
        <pc:spChg chg="add mod">
          <ac:chgData name="Park sara" userId="256015b203ef4bcb" providerId="LiveId" clId="{66DD70C3-2841-46E5-B0E0-94B1D12391CB}" dt="2022-06-09T07:58:10.929" v="1867" actId="6549"/>
          <ac:spMkLst>
            <pc:docMk/>
            <pc:sldMk cId="3795186537" sldId="665"/>
            <ac:spMk id="34" creationId="{E3EF829B-E076-4413-B838-E45C5A8D600A}"/>
          </ac:spMkLst>
        </pc:spChg>
        <pc:spChg chg="add del mod">
          <ac:chgData name="Park sara" userId="256015b203ef4bcb" providerId="LiveId" clId="{66DD70C3-2841-46E5-B0E0-94B1D12391CB}" dt="2022-06-09T07:08:16.405" v="1427" actId="478"/>
          <ac:spMkLst>
            <pc:docMk/>
            <pc:sldMk cId="3795186537" sldId="665"/>
            <ac:spMk id="37" creationId="{5C5BD2F2-4198-4B07-8D80-9BD4E5480E98}"/>
          </ac:spMkLst>
        </pc:spChg>
        <pc:spChg chg="add del mod">
          <ac:chgData name="Park sara" userId="256015b203ef4bcb" providerId="LiveId" clId="{66DD70C3-2841-46E5-B0E0-94B1D12391CB}" dt="2022-06-09T07:08:16.405" v="1427" actId="478"/>
          <ac:spMkLst>
            <pc:docMk/>
            <pc:sldMk cId="3795186537" sldId="665"/>
            <ac:spMk id="38" creationId="{3ECE9A57-2DBA-4F1F-82EF-58D324953FCF}"/>
          </ac:spMkLst>
        </pc:spChg>
        <pc:spChg chg="add del mod">
          <ac:chgData name="Park sara" userId="256015b203ef4bcb" providerId="LiveId" clId="{66DD70C3-2841-46E5-B0E0-94B1D12391CB}" dt="2022-06-09T07:56:56.187" v="1823" actId="478"/>
          <ac:spMkLst>
            <pc:docMk/>
            <pc:sldMk cId="3795186537" sldId="665"/>
            <ac:spMk id="39" creationId="{FD655772-EEA7-4822-95F8-C0BB43E17F8C}"/>
          </ac:spMkLst>
        </pc:spChg>
        <pc:spChg chg="del">
          <ac:chgData name="Park sara" userId="256015b203ef4bcb" providerId="LiveId" clId="{66DD70C3-2841-46E5-B0E0-94B1D12391CB}" dt="2022-06-09T06:43:15" v="153" actId="478"/>
          <ac:spMkLst>
            <pc:docMk/>
            <pc:sldMk cId="3795186537" sldId="665"/>
            <ac:spMk id="40" creationId="{00000000-0000-0000-0000-000000000000}"/>
          </ac:spMkLst>
        </pc:spChg>
        <pc:spChg chg="add del mod ord">
          <ac:chgData name="Park sara" userId="256015b203ef4bcb" providerId="LiveId" clId="{66DD70C3-2841-46E5-B0E0-94B1D12391CB}" dt="2022-06-09T08:00:56.330" v="1923" actId="478"/>
          <ac:spMkLst>
            <pc:docMk/>
            <pc:sldMk cId="3795186537" sldId="665"/>
            <ac:spMk id="41" creationId="{0CAEDE0B-903C-401F-8546-71A20DC03993}"/>
          </ac:spMkLst>
        </pc:spChg>
        <pc:spChg chg="add del mod ord">
          <ac:chgData name="Park sara" userId="256015b203ef4bcb" providerId="LiveId" clId="{66DD70C3-2841-46E5-B0E0-94B1D12391CB}" dt="2022-06-09T07:11:36.233" v="1535" actId="478"/>
          <ac:spMkLst>
            <pc:docMk/>
            <pc:sldMk cId="3795186537" sldId="665"/>
            <ac:spMk id="45" creationId="{744F5918-BF51-439D-85D8-7B4A56EF0E29}"/>
          </ac:spMkLst>
        </pc:spChg>
        <pc:spChg chg="add del mod ord">
          <ac:chgData name="Park sara" userId="256015b203ef4bcb" providerId="LiveId" clId="{66DD70C3-2841-46E5-B0E0-94B1D12391CB}" dt="2022-06-09T07:11:36.233" v="1535" actId="478"/>
          <ac:spMkLst>
            <pc:docMk/>
            <pc:sldMk cId="3795186537" sldId="665"/>
            <ac:spMk id="47" creationId="{C6F815BA-E1D1-41D9-A9F9-6FD68DBF7CF3}"/>
          </ac:spMkLst>
        </pc:spChg>
        <pc:spChg chg="del">
          <ac:chgData name="Park sara" userId="256015b203ef4bcb" providerId="LiveId" clId="{66DD70C3-2841-46E5-B0E0-94B1D12391CB}" dt="2022-06-09T06:43:15" v="153" actId="478"/>
          <ac:spMkLst>
            <pc:docMk/>
            <pc:sldMk cId="3795186537" sldId="665"/>
            <ac:spMk id="48" creationId="{00000000-0000-0000-0000-000000000000}"/>
          </ac:spMkLst>
        </pc:spChg>
        <pc:spChg chg="add mod">
          <ac:chgData name="Park sara" userId="256015b203ef4bcb" providerId="LiveId" clId="{66DD70C3-2841-46E5-B0E0-94B1D12391CB}" dt="2022-06-09T07:58:20.022" v="1869" actId="207"/>
          <ac:spMkLst>
            <pc:docMk/>
            <pc:sldMk cId="3795186537" sldId="665"/>
            <ac:spMk id="50" creationId="{F9017C99-22DB-46DC-9BE6-66A74BFDC344}"/>
          </ac:spMkLst>
        </pc:spChg>
        <pc:spChg chg="mod">
          <ac:chgData name="Park sara" userId="256015b203ef4bcb" providerId="LiveId" clId="{66DD70C3-2841-46E5-B0E0-94B1D12391CB}" dt="2022-06-09T07:53:24.350" v="1791" actId="404"/>
          <ac:spMkLst>
            <pc:docMk/>
            <pc:sldMk cId="3795186537" sldId="665"/>
            <ac:spMk id="64" creationId="{97361576-B25C-489F-9E89-5E80385C94AC}"/>
          </ac:spMkLst>
        </pc:spChg>
        <pc:spChg chg="del mod">
          <ac:chgData name="Park sara" userId="256015b203ef4bcb" providerId="LiveId" clId="{66DD70C3-2841-46E5-B0E0-94B1D12391CB}" dt="2022-06-09T07:56:00.028" v="1813" actId="478"/>
          <ac:spMkLst>
            <pc:docMk/>
            <pc:sldMk cId="3795186537" sldId="665"/>
            <ac:spMk id="65" creationId="{599B9DB3-E693-4FF9-ADEF-6B9791005BF7}"/>
          </ac:spMkLst>
        </pc:spChg>
        <pc:spChg chg="mod">
          <ac:chgData name="Park sara" userId="256015b203ef4bcb" providerId="LiveId" clId="{66DD70C3-2841-46E5-B0E0-94B1D12391CB}" dt="2022-06-09T07:15:15.668" v="1579" actId="403"/>
          <ac:spMkLst>
            <pc:docMk/>
            <pc:sldMk cId="3795186537" sldId="665"/>
            <ac:spMk id="66" creationId="{330D6991-FD76-4D82-83F5-28E07296E828}"/>
          </ac:spMkLst>
        </pc:spChg>
        <pc:spChg chg="add mod ord">
          <ac:chgData name="Park sara" userId="256015b203ef4bcb" providerId="LiveId" clId="{66DD70C3-2841-46E5-B0E0-94B1D12391CB}" dt="2022-06-09T07:56:35.059" v="1820" actId="164"/>
          <ac:spMkLst>
            <pc:docMk/>
            <pc:sldMk cId="3795186537" sldId="665"/>
            <ac:spMk id="72" creationId="{B91B33DC-B5A8-4245-A6DD-4367BF88049D}"/>
          </ac:spMkLst>
        </pc:spChg>
        <pc:spChg chg="add mod">
          <ac:chgData name="Park sara" userId="256015b203ef4bcb" providerId="LiveId" clId="{66DD70C3-2841-46E5-B0E0-94B1D12391CB}" dt="2022-06-09T08:02:29.076" v="1950" actId="1035"/>
          <ac:spMkLst>
            <pc:docMk/>
            <pc:sldMk cId="3795186537" sldId="665"/>
            <ac:spMk id="73" creationId="{7A1EF0E7-6A59-4AD4-A0E1-78AF072C3040}"/>
          </ac:spMkLst>
        </pc:spChg>
        <pc:spChg chg="add mod">
          <ac:chgData name="Park sara" userId="256015b203ef4bcb" providerId="LiveId" clId="{66DD70C3-2841-46E5-B0E0-94B1D12391CB}" dt="2022-06-09T08:02:29.076" v="1950" actId="1035"/>
          <ac:spMkLst>
            <pc:docMk/>
            <pc:sldMk cId="3795186537" sldId="665"/>
            <ac:spMk id="74" creationId="{5FB678FD-26D6-4D97-ACDD-8E54BBFC43F0}"/>
          </ac:spMkLst>
        </pc:spChg>
        <pc:spChg chg="add mod">
          <ac:chgData name="Park sara" userId="256015b203ef4bcb" providerId="LiveId" clId="{66DD70C3-2841-46E5-B0E0-94B1D12391CB}" dt="2022-06-09T08:02:29.076" v="1950" actId="1035"/>
          <ac:spMkLst>
            <pc:docMk/>
            <pc:sldMk cId="3795186537" sldId="665"/>
            <ac:spMk id="75" creationId="{599A2DA0-A100-457D-B945-39AFE4BE2C21}"/>
          </ac:spMkLst>
        </pc:spChg>
        <pc:spChg chg="add mod">
          <ac:chgData name="Park sara" userId="256015b203ef4bcb" providerId="LiveId" clId="{66DD70C3-2841-46E5-B0E0-94B1D12391CB}" dt="2022-06-09T08:02:29.076" v="1950" actId="1035"/>
          <ac:spMkLst>
            <pc:docMk/>
            <pc:sldMk cId="3795186537" sldId="665"/>
            <ac:spMk id="76" creationId="{0F2A64B4-2C61-44A1-8A31-507C8ED3833E}"/>
          </ac:spMkLst>
        </pc:spChg>
        <pc:spChg chg="add mod">
          <ac:chgData name="Park sara" userId="256015b203ef4bcb" providerId="LiveId" clId="{66DD70C3-2841-46E5-B0E0-94B1D12391CB}" dt="2022-06-09T08:02:29.076" v="1950" actId="1035"/>
          <ac:spMkLst>
            <pc:docMk/>
            <pc:sldMk cId="3795186537" sldId="665"/>
            <ac:spMk id="77" creationId="{DE02CE5B-A43D-4C71-9E90-77121EC65F7A}"/>
          </ac:spMkLst>
        </pc:spChg>
        <pc:spChg chg="add mod">
          <ac:chgData name="Park sara" userId="256015b203ef4bcb" providerId="LiveId" clId="{66DD70C3-2841-46E5-B0E0-94B1D12391CB}" dt="2022-06-09T08:02:11.127" v="1937" actId="14100"/>
          <ac:spMkLst>
            <pc:docMk/>
            <pc:sldMk cId="3795186537" sldId="665"/>
            <ac:spMk id="78" creationId="{4DD28B23-42AB-4EBB-B6CD-73C542A57EFE}"/>
          </ac:spMkLst>
        </pc:spChg>
        <pc:grpChg chg="add del mod">
          <ac:chgData name="Park sara" userId="256015b203ef4bcb" providerId="LiveId" clId="{66DD70C3-2841-46E5-B0E0-94B1D12391CB}" dt="2022-06-09T07:51:33.534" v="1726" actId="478"/>
          <ac:grpSpMkLst>
            <pc:docMk/>
            <pc:sldMk cId="3795186537" sldId="665"/>
            <ac:grpSpMk id="17" creationId="{4244AF51-14BF-4612-A084-4198927B6BB7}"/>
          </ac:grpSpMkLst>
        </pc:grpChg>
        <pc:grpChg chg="del">
          <ac:chgData name="Park sara" userId="256015b203ef4bcb" providerId="LiveId" clId="{66DD70C3-2841-46E5-B0E0-94B1D12391CB}" dt="2022-06-09T06:43:15" v="153" actId="478"/>
          <ac:grpSpMkLst>
            <pc:docMk/>
            <pc:sldMk cId="3795186537" sldId="665"/>
            <ac:grpSpMk id="18" creationId="{00000000-0000-0000-0000-000000000000}"/>
          </ac:grpSpMkLst>
        </pc:grpChg>
        <pc:grpChg chg="add mod">
          <ac:chgData name="Park sara" userId="256015b203ef4bcb" providerId="LiveId" clId="{66DD70C3-2841-46E5-B0E0-94B1D12391CB}" dt="2022-06-09T08:02:13.865" v="1938" actId="1076"/>
          <ac:grpSpMkLst>
            <pc:docMk/>
            <pc:sldMk cId="3795186537" sldId="665"/>
            <ac:grpSpMk id="25" creationId="{D974ED42-2673-4DE2-85BF-D4F5DF5F3D46}"/>
          </ac:grpSpMkLst>
        </pc:grpChg>
        <pc:grpChg chg="del">
          <ac:chgData name="Park sara" userId="256015b203ef4bcb" providerId="LiveId" clId="{66DD70C3-2841-46E5-B0E0-94B1D12391CB}" dt="2022-06-09T06:43:15" v="153" actId="478"/>
          <ac:grpSpMkLst>
            <pc:docMk/>
            <pc:sldMk cId="3795186537" sldId="665"/>
            <ac:grpSpMk id="36" creationId="{00000000-0000-0000-0000-000000000000}"/>
          </ac:grpSpMkLst>
        </pc:grpChg>
        <pc:grpChg chg="del">
          <ac:chgData name="Park sara" userId="256015b203ef4bcb" providerId="LiveId" clId="{66DD70C3-2841-46E5-B0E0-94B1D12391CB}" dt="2022-06-09T06:43:15" v="153" actId="478"/>
          <ac:grpSpMkLst>
            <pc:docMk/>
            <pc:sldMk cId="3795186537" sldId="665"/>
            <ac:grpSpMk id="42" creationId="{00000000-0000-0000-0000-000000000000}"/>
          </ac:grpSpMkLst>
        </pc:grpChg>
        <pc:grpChg chg="del">
          <ac:chgData name="Park sara" userId="256015b203ef4bcb" providerId="LiveId" clId="{66DD70C3-2841-46E5-B0E0-94B1D12391CB}" dt="2022-06-09T06:43:15" v="153" actId="478"/>
          <ac:grpSpMkLst>
            <pc:docMk/>
            <pc:sldMk cId="3795186537" sldId="665"/>
            <ac:grpSpMk id="53" creationId="{00000000-0000-0000-0000-000000000000}"/>
          </ac:grpSpMkLst>
        </pc:grpChg>
        <pc:grpChg chg="del">
          <ac:chgData name="Park sara" userId="256015b203ef4bcb" providerId="LiveId" clId="{66DD70C3-2841-46E5-B0E0-94B1D12391CB}" dt="2022-06-09T06:43:15" v="153" actId="478"/>
          <ac:grpSpMkLst>
            <pc:docMk/>
            <pc:sldMk cId="3795186537" sldId="665"/>
            <ac:grpSpMk id="54" creationId="{00000000-0000-0000-0000-000000000000}"/>
          </ac:grpSpMkLst>
        </pc:grpChg>
        <pc:grpChg chg="del">
          <ac:chgData name="Park sara" userId="256015b203ef4bcb" providerId="LiveId" clId="{66DD70C3-2841-46E5-B0E0-94B1D12391CB}" dt="2022-06-09T06:43:15" v="153" actId="478"/>
          <ac:grpSpMkLst>
            <pc:docMk/>
            <pc:sldMk cId="3795186537" sldId="665"/>
            <ac:grpSpMk id="59" creationId="{00000000-0000-0000-0000-000000000000}"/>
          </ac:grpSpMkLst>
        </pc:grpChg>
        <pc:grpChg chg="add mod">
          <ac:chgData name="Park sara" userId="256015b203ef4bcb" providerId="LiveId" clId="{66DD70C3-2841-46E5-B0E0-94B1D12391CB}" dt="2022-06-09T07:56:35.059" v="1820" actId="164"/>
          <ac:grpSpMkLst>
            <pc:docMk/>
            <pc:sldMk cId="3795186537" sldId="665"/>
            <ac:grpSpMk id="62" creationId="{A5C46C96-FA94-4B54-BE10-7C0503454FB5}"/>
          </ac:grpSpMkLst>
        </pc:grpChg>
        <pc:grpChg chg="del mod">
          <ac:chgData name="Park sara" userId="256015b203ef4bcb" providerId="LiveId" clId="{66DD70C3-2841-46E5-B0E0-94B1D12391CB}" dt="2022-06-09T07:56:00.028" v="1813" actId="478"/>
          <ac:grpSpMkLst>
            <pc:docMk/>
            <pc:sldMk cId="3795186537" sldId="665"/>
            <ac:grpSpMk id="63" creationId="{A14DF40F-CA3D-44CB-B75F-1D54B9EA5DFC}"/>
          </ac:grpSpMkLst>
        </pc:grpChg>
        <pc:grpChg chg="add del mod">
          <ac:chgData name="Park sara" userId="256015b203ef4bcb" providerId="LiveId" clId="{66DD70C3-2841-46E5-B0E0-94B1D12391CB}" dt="2022-06-09T07:51:35.487" v="1727" actId="478"/>
          <ac:grpSpMkLst>
            <pc:docMk/>
            <pc:sldMk cId="3795186537" sldId="665"/>
            <ac:grpSpMk id="69" creationId="{83D60AFE-1464-4749-8018-6322AEFEA56C}"/>
          </ac:grpSpMkLst>
        </pc:grpChg>
        <pc:picChg chg="del">
          <ac:chgData name="Park sara" userId="256015b203ef4bcb" providerId="LiveId" clId="{66DD70C3-2841-46E5-B0E0-94B1D12391CB}" dt="2022-06-09T06:43:15" v="153" actId="478"/>
          <ac:picMkLst>
            <pc:docMk/>
            <pc:sldMk cId="3795186537" sldId="665"/>
            <ac:picMk id="46" creationId="{00000000-0000-0000-0000-000000000000}"/>
          </ac:picMkLst>
        </pc:picChg>
        <pc:picChg chg="del">
          <ac:chgData name="Park sara" userId="256015b203ef4bcb" providerId="LiveId" clId="{66DD70C3-2841-46E5-B0E0-94B1D12391CB}" dt="2022-06-09T06:43:15" v="153" actId="478"/>
          <ac:picMkLst>
            <pc:docMk/>
            <pc:sldMk cId="3795186537" sldId="665"/>
            <ac:picMk id="58" creationId="{00000000-0000-0000-0000-000000000000}"/>
          </ac:picMkLst>
        </pc:picChg>
        <pc:picChg chg="add del mod">
          <ac:chgData name="Park sara" userId="256015b203ef4bcb" providerId="LiveId" clId="{66DD70C3-2841-46E5-B0E0-94B1D12391CB}" dt="2022-06-09T07:59:03.624" v="1870" actId="478"/>
          <ac:picMkLst>
            <pc:docMk/>
            <pc:sldMk cId="3795186537" sldId="665"/>
            <ac:picMk id="67" creationId="{FDC6753C-AF08-43EC-B238-F60635890EC6}"/>
          </ac:picMkLst>
        </pc:picChg>
        <pc:picChg chg="add mod">
          <ac:chgData name="Park sara" userId="256015b203ef4bcb" providerId="LiveId" clId="{66DD70C3-2841-46E5-B0E0-94B1D12391CB}" dt="2022-06-09T07:56:35.059" v="1820" actId="164"/>
          <ac:picMkLst>
            <pc:docMk/>
            <pc:sldMk cId="3795186537" sldId="665"/>
            <ac:picMk id="68" creationId="{7CC8D958-8F53-42BC-8314-A579BA440AF6}"/>
          </ac:picMkLst>
        </pc:picChg>
        <pc:cxnChg chg="add del">
          <ac:chgData name="Park sara" userId="256015b203ef4bcb" providerId="LiveId" clId="{66DD70C3-2841-46E5-B0E0-94B1D12391CB}" dt="2022-06-09T07:17:21.281" v="1603" actId="478"/>
          <ac:cxnSpMkLst>
            <pc:docMk/>
            <pc:sldMk cId="3795186537" sldId="665"/>
            <ac:cxnSpMk id="11" creationId="{8435D192-51A1-4A61-8CC2-24353B0DEA44}"/>
          </ac:cxnSpMkLst>
        </pc:cxnChg>
        <pc:cxnChg chg="add mod">
          <ac:chgData name="Park sara" userId="256015b203ef4bcb" providerId="LiveId" clId="{66DD70C3-2841-46E5-B0E0-94B1D12391CB}" dt="2022-06-09T07:48:25.222" v="1618" actId="208"/>
          <ac:cxnSpMkLst>
            <pc:docMk/>
            <pc:sldMk cId="3795186537" sldId="665"/>
            <ac:cxnSpMk id="13" creationId="{D9D836B6-A461-4EBE-9505-1F1C36155D5B}"/>
          </ac:cxnSpMkLst>
        </pc:cxnChg>
        <pc:cxnChg chg="add mod">
          <ac:chgData name="Park sara" userId="256015b203ef4bcb" providerId="LiveId" clId="{66DD70C3-2841-46E5-B0E0-94B1D12391CB}" dt="2022-06-09T07:48:25.222" v="1618" actId="208"/>
          <ac:cxnSpMkLst>
            <pc:docMk/>
            <pc:sldMk cId="3795186537" sldId="665"/>
            <ac:cxnSpMk id="15" creationId="{0BE74859-8706-47C3-BF7F-EF06C3A620C9}"/>
          </ac:cxnSpMkLst>
        </pc:cxnChg>
        <pc:cxnChg chg="add del">
          <ac:chgData name="Park sara" userId="256015b203ef4bcb" providerId="LiveId" clId="{66DD70C3-2841-46E5-B0E0-94B1D12391CB}" dt="2022-06-09T07:52:54.538" v="1787" actId="478"/>
          <ac:cxnSpMkLst>
            <pc:docMk/>
            <pc:sldMk cId="3795186537" sldId="665"/>
            <ac:cxnSpMk id="23" creationId="{00C18BD0-6809-4DC1-A9C4-CE529740AE68}"/>
          </ac:cxnSpMkLst>
        </pc:cxnChg>
        <pc:cxnChg chg="del">
          <ac:chgData name="Park sara" userId="256015b203ef4bcb" providerId="LiveId" clId="{66DD70C3-2841-46E5-B0E0-94B1D12391CB}" dt="2022-06-09T06:43:15" v="153" actId="478"/>
          <ac:cxnSpMkLst>
            <pc:docMk/>
            <pc:sldMk cId="3795186537" sldId="665"/>
            <ac:cxnSpMk id="57" creationId="{00000000-0000-0000-0000-000000000000}"/>
          </ac:cxnSpMkLst>
        </pc:cxnChg>
        <pc:cxnChg chg="mod">
          <ac:chgData name="Park sara" userId="256015b203ef4bcb" providerId="LiveId" clId="{66DD70C3-2841-46E5-B0E0-94B1D12391CB}" dt="2022-06-09T07:48:48.416" v="1631" actId="571"/>
          <ac:cxnSpMkLst>
            <pc:docMk/>
            <pc:sldMk cId="3795186537" sldId="665"/>
            <ac:cxnSpMk id="70" creationId="{204AE762-FBEB-44A4-9B7D-64A2EC2B32F4}"/>
          </ac:cxnSpMkLst>
        </pc:cxnChg>
        <pc:cxnChg chg="mod">
          <ac:chgData name="Park sara" userId="256015b203ef4bcb" providerId="LiveId" clId="{66DD70C3-2841-46E5-B0E0-94B1D12391CB}" dt="2022-06-09T07:48:48.416" v="1631" actId="571"/>
          <ac:cxnSpMkLst>
            <pc:docMk/>
            <pc:sldMk cId="3795186537" sldId="665"/>
            <ac:cxnSpMk id="71" creationId="{F97A6489-319A-4F83-AB96-7C547E6B4393}"/>
          </ac:cxnSpMkLst>
        </pc:cxnChg>
      </pc:sldChg>
      <pc:sldChg chg="delSp modSp del mod">
        <pc:chgData name="Park sara" userId="256015b203ef4bcb" providerId="LiveId" clId="{66DD70C3-2841-46E5-B0E0-94B1D12391CB}" dt="2022-06-09T08:07:53.315" v="2200" actId="2696"/>
        <pc:sldMkLst>
          <pc:docMk/>
          <pc:sldMk cId="2788724011" sldId="666"/>
        </pc:sldMkLst>
        <pc:spChg chg="mod">
          <ac:chgData name="Park sara" userId="256015b203ef4bcb" providerId="LiveId" clId="{66DD70C3-2841-46E5-B0E0-94B1D12391CB}" dt="2022-06-09T06:46:26.646" v="841" actId="20577"/>
          <ac:spMkLst>
            <pc:docMk/>
            <pc:sldMk cId="2788724011" sldId="666"/>
            <ac:spMk id="2" creationId="{73256E40-41E9-401D-ADEA-2CC05F296760}"/>
          </ac:spMkLst>
        </pc:spChg>
        <pc:spChg chg="del">
          <ac:chgData name="Park sara" userId="256015b203ef4bcb" providerId="LiveId" clId="{66DD70C3-2841-46E5-B0E0-94B1D12391CB}" dt="2022-06-09T06:46:44.639" v="847" actId="478"/>
          <ac:spMkLst>
            <pc:docMk/>
            <pc:sldMk cId="2788724011" sldId="666"/>
            <ac:spMk id="3" creationId="{440896C2-6E9C-4283-8E02-937D54C994D3}"/>
          </ac:spMkLst>
        </pc:spChg>
        <pc:spChg chg="del mod">
          <ac:chgData name="Park sara" userId="256015b203ef4bcb" providerId="LiveId" clId="{66DD70C3-2841-46E5-B0E0-94B1D12391CB}" dt="2022-06-09T07:59:15.534" v="1871" actId="21"/>
          <ac:spMkLst>
            <pc:docMk/>
            <pc:sldMk cId="2788724011" sldId="666"/>
            <ac:spMk id="8" creationId="{456C464A-8FD7-4BAF-8875-927C5C8D4829}"/>
          </ac:spMkLst>
        </pc:spChg>
        <pc:spChg chg="del mod">
          <ac:chgData name="Park sara" userId="256015b203ef4bcb" providerId="LiveId" clId="{66DD70C3-2841-46E5-B0E0-94B1D12391CB}" dt="2022-06-09T07:59:15.534" v="1871" actId="21"/>
          <ac:spMkLst>
            <pc:docMk/>
            <pc:sldMk cId="2788724011" sldId="666"/>
            <ac:spMk id="9" creationId="{B1651FF4-5054-4E89-AB2F-5BE7D08ECFB1}"/>
          </ac:spMkLst>
        </pc:spChg>
        <pc:spChg chg="del mod">
          <ac:chgData name="Park sara" userId="256015b203ef4bcb" providerId="LiveId" clId="{66DD70C3-2841-46E5-B0E0-94B1D12391CB}" dt="2022-06-09T07:59:15.534" v="1871" actId="21"/>
          <ac:spMkLst>
            <pc:docMk/>
            <pc:sldMk cId="2788724011" sldId="666"/>
            <ac:spMk id="10" creationId="{FF5B0FAF-AA40-4454-9485-185DD4862245}"/>
          </ac:spMkLst>
        </pc:spChg>
        <pc:spChg chg="del mod">
          <ac:chgData name="Park sara" userId="256015b203ef4bcb" providerId="LiveId" clId="{66DD70C3-2841-46E5-B0E0-94B1D12391CB}" dt="2022-06-09T07:59:15.534" v="1871" actId="21"/>
          <ac:spMkLst>
            <pc:docMk/>
            <pc:sldMk cId="2788724011" sldId="666"/>
            <ac:spMk id="11" creationId="{BD9ED552-2D4F-49EB-8A7E-182EA67B2059}"/>
          </ac:spMkLst>
        </pc:spChg>
        <pc:spChg chg="del mod">
          <ac:chgData name="Park sara" userId="256015b203ef4bcb" providerId="LiveId" clId="{66DD70C3-2841-46E5-B0E0-94B1D12391CB}" dt="2022-06-09T07:59:15.534" v="1871" actId="21"/>
          <ac:spMkLst>
            <pc:docMk/>
            <pc:sldMk cId="2788724011" sldId="666"/>
            <ac:spMk id="12" creationId="{45982FA9-C6FC-4A01-AB3F-2FCBAD8926D2}"/>
          </ac:spMkLst>
        </pc:spChg>
        <pc:spChg chg="del">
          <ac:chgData name="Park sara" userId="256015b203ef4bcb" providerId="LiveId" clId="{66DD70C3-2841-46E5-B0E0-94B1D12391CB}" dt="2022-06-09T06:46:39.434" v="845" actId="478"/>
          <ac:spMkLst>
            <pc:docMk/>
            <pc:sldMk cId="2788724011" sldId="666"/>
            <ac:spMk id="13" creationId="{359F53C3-6C30-4AB9-84F7-6C8BD1CC2A57}"/>
          </ac:spMkLst>
        </pc:spChg>
        <pc:spChg chg="del">
          <ac:chgData name="Park sara" userId="256015b203ef4bcb" providerId="LiveId" clId="{66DD70C3-2841-46E5-B0E0-94B1D12391CB}" dt="2022-06-09T06:46:39.434" v="845" actId="478"/>
          <ac:spMkLst>
            <pc:docMk/>
            <pc:sldMk cId="2788724011" sldId="666"/>
            <ac:spMk id="14" creationId="{E36D21CD-3963-4F15-BC7A-26B5D2A30ED5}"/>
          </ac:spMkLst>
        </pc:spChg>
        <pc:spChg chg="del">
          <ac:chgData name="Park sara" userId="256015b203ef4bcb" providerId="LiveId" clId="{66DD70C3-2841-46E5-B0E0-94B1D12391CB}" dt="2022-06-09T06:46:41.747" v="846" actId="478"/>
          <ac:spMkLst>
            <pc:docMk/>
            <pc:sldMk cId="2788724011" sldId="666"/>
            <ac:spMk id="17" creationId="{00F6E354-5A8D-45CA-925C-DB3D034FE3E4}"/>
          </ac:spMkLst>
        </pc:spChg>
        <pc:spChg chg="del">
          <ac:chgData name="Park sara" userId="256015b203ef4bcb" providerId="LiveId" clId="{66DD70C3-2841-46E5-B0E0-94B1D12391CB}" dt="2022-06-09T06:46:39.434" v="845" actId="478"/>
          <ac:spMkLst>
            <pc:docMk/>
            <pc:sldMk cId="2788724011" sldId="666"/>
            <ac:spMk id="18" creationId="{3D295122-466F-4135-ADE6-B463FF1410B0}"/>
          </ac:spMkLst>
        </pc:spChg>
        <pc:spChg chg="del">
          <ac:chgData name="Park sara" userId="256015b203ef4bcb" providerId="LiveId" clId="{66DD70C3-2841-46E5-B0E0-94B1D12391CB}" dt="2022-06-09T06:46:39.434" v="845" actId="478"/>
          <ac:spMkLst>
            <pc:docMk/>
            <pc:sldMk cId="2788724011" sldId="666"/>
            <ac:spMk id="20" creationId="{8B110355-1145-4D45-9A66-9D0439D0BEF6}"/>
          </ac:spMkLst>
        </pc:spChg>
        <pc:spChg chg="del">
          <ac:chgData name="Park sara" userId="256015b203ef4bcb" providerId="LiveId" clId="{66DD70C3-2841-46E5-B0E0-94B1D12391CB}" dt="2022-06-09T06:46:39.434" v="845" actId="478"/>
          <ac:spMkLst>
            <pc:docMk/>
            <pc:sldMk cId="2788724011" sldId="666"/>
            <ac:spMk id="22" creationId="{662E1A61-DAF4-4B2D-80CB-ECD32BD4E16E}"/>
          </ac:spMkLst>
        </pc:spChg>
        <pc:spChg chg="del">
          <ac:chgData name="Park sara" userId="256015b203ef4bcb" providerId="LiveId" clId="{66DD70C3-2841-46E5-B0E0-94B1D12391CB}" dt="2022-06-09T06:46:39.434" v="845" actId="478"/>
          <ac:spMkLst>
            <pc:docMk/>
            <pc:sldMk cId="2788724011" sldId="666"/>
            <ac:spMk id="23" creationId="{92DD6723-2201-42D3-B9F3-2D0C80B6EFF4}"/>
          </ac:spMkLst>
        </pc:spChg>
        <pc:picChg chg="del">
          <ac:chgData name="Park sara" userId="256015b203ef4bcb" providerId="LiveId" clId="{66DD70C3-2841-46E5-B0E0-94B1D12391CB}" dt="2022-06-09T06:46:39.434" v="845" actId="478"/>
          <ac:picMkLst>
            <pc:docMk/>
            <pc:sldMk cId="2788724011" sldId="666"/>
            <ac:picMk id="15" creationId="{87596512-D38F-498A-B204-A2C59C4D3D66}"/>
          </ac:picMkLst>
        </pc:picChg>
        <pc:picChg chg="del">
          <ac:chgData name="Park sara" userId="256015b203ef4bcb" providerId="LiveId" clId="{66DD70C3-2841-46E5-B0E0-94B1D12391CB}" dt="2022-06-09T06:46:39.434" v="845" actId="478"/>
          <ac:picMkLst>
            <pc:docMk/>
            <pc:sldMk cId="2788724011" sldId="666"/>
            <ac:picMk id="16" creationId="{ED9D20ED-F9B2-4AA1-9410-FFB034B8B371}"/>
          </ac:picMkLst>
        </pc:picChg>
      </pc:sldChg>
      <pc:sldChg chg="addSp delSp modSp new mod">
        <pc:chgData name="Park sara" userId="256015b203ef4bcb" providerId="LiveId" clId="{66DD70C3-2841-46E5-B0E0-94B1D12391CB}" dt="2022-06-09T08:55:44.563" v="5158" actId="14100"/>
        <pc:sldMkLst>
          <pc:docMk/>
          <pc:sldMk cId="4143833730" sldId="666"/>
        </pc:sldMkLst>
        <pc:spChg chg="mod">
          <ac:chgData name="Park sara" userId="256015b203ef4bcb" providerId="LiveId" clId="{66DD70C3-2841-46E5-B0E0-94B1D12391CB}" dt="2022-06-09T08:10:29.958" v="2262"/>
          <ac:spMkLst>
            <pc:docMk/>
            <pc:sldMk cId="4143833730" sldId="666"/>
            <ac:spMk id="2" creationId="{580B0181-80B9-4CBB-A088-8A0A135F0A4D}"/>
          </ac:spMkLst>
        </pc:spChg>
        <pc:spChg chg="add del mod">
          <ac:chgData name="Park sara" userId="256015b203ef4bcb" providerId="LiveId" clId="{66DD70C3-2841-46E5-B0E0-94B1D12391CB}" dt="2022-06-09T08:35:01.857" v="2791" actId="478"/>
          <ac:spMkLst>
            <pc:docMk/>
            <pc:sldMk cId="4143833730" sldId="666"/>
            <ac:spMk id="3" creationId="{21447111-25E3-4AF3-9E05-CE3F558E2FB8}"/>
          </ac:spMkLst>
        </pc:spChg>
        <pc:spChg chg="add del mod">
          <ac:chgData name="Park sara" userId="256015b203ef4bcb" providerId="LiveId" clId="{66DD70C3-2841-46E5-B0E0-94B1D12391CB}" dt="2022-06-09T08:37:49.075" v="3607" actId="478"/>
          <ac:spMkLst>
            <pc:docMk/>
            <pc:sldMk cId="4143833730" sldId="666"/>
            <ac:spMk id="4" creationId="{FF5CF78D-C260-48F8-AF1B-B560CF04CFAA}"/>
          </ac:spMkLst>
        </pc:spChg>
        <pc:spChg chg="add del mod">
          <ac:chgData name="Park sara" userId="256015b203ef4bcb" providerId="LiveId" clId="{66DD70C3-2841-46E5-B0E0-94B1D12391CB}" dt="2022-06-09T08:37:46.500" v="3606" actId="478"/>
          <ac:spMkLst>
            <pc:docMk/>
            <pc:sldMk cId="4143833730" sldId="666"/>
            <ac:spMk id="5" creationId="{2BBA5AAD-4EE0-42FF-8BEC-E58A45F3F68E}"/>
          </ac:spMkLst>
        </pc:spChg>
        <pc:spChg chg="add del mod">
          <ac:chgData name="Park sara" userId="256015b203ef4bcb" providerId="LiveId" clId="{66DD70C3-2841-46E5-B0E0-94B1D12391CB}" dt="2022-06-09T08:37:46.500" v="3606" actId="478"/>
          <ac:spMkLst>
            <pc:docMk/>
            <pc:sldMk cId="4143833730" sldId="666"/>
            <ac:spMk id="6" creationId="{FC2C2D1D-6658-492E-BB69-0BE34716F491}"/>
          </ac:spMkLst>
        </pc:spChg>
        <pc:spChg chg="add mod">
          <ac:chgData name="Park sara" userId="256015b203ef4bcb" providerId="LiveId" clId="{66DD70C3-2841-46E5-B0E0-94B1D12391CB}" dt="2022-06-09T08:55:12.176" v="5133" actId="113"/>
          <ac:spMkLst>
            <pc:docMk/>
            <pc:sldMk cId="4143833730" sldId="666"/>
            <ac:spMk id="7" creationId="{3A86C14F-02A9-4681-9CAE-56E0D803194F}"/>
          </ac:spMkLst>
        </pc:spChg>
        <pc:spChg chg="add mod">
          <ac:chgData name="Park sara" userId="256015b203ef4bcb" providerId="LiveId" clId="{66DD70C3-2841-46E5-B0E0-94B1D12391CB}" dt="2022-06-09T08:55:16.535" v="5135" actId="207"/>
          <ac:spMkLst>
            <pc:docMk/>
            <pc:sldMk cId="4143833730" sldId="666"/>
            <ac:spMk id="8" creationId="{6B60ACE0-5600-4B50-8CB0-3E95ABDB80F7}"/>
          </ac:spMkLst>
        </pc:spChg>
        <pc:spChg chg="add mod">
          <ac:chgData name="Park sara" userId="256015b203ef4bcb" providerId="LiveId" clId="{66DD70C3-2841-46E5-B0E0-94B1D12391CB}" dt="2022-06-09T08:55:39.981" v="5157" actId="20577"/>
          <ac:spMkLst>
            <pc:docMk/>
            <pc:sldMk cId="4143833730" sldId="666"/>
            <ac:spMk id="9" creationId="{330FB936-78F5-4AD1-ABA6-70D3F9ACAACC}"/>
          </ac:spMkLst>
        </pc:spChg>
        <pc:spChg chg="add del mod">
          <ac:chgData name="Park sara" userId="256015b203ef4bcb" providerId="LiveId" clId="{66DD70C3-2841-46E5-B0E0-94B1D12391CB}" dt="2022-06-09T08:44:36.465" v="4556" actId="478"/>
          <ac:spMkLst>
            <pc:docMk/>
            <pc:sldMk cId="4143833730" sldId="666"/>
            <ac:spMk id="10" creationId="{E4F5B75B-304C-4AC3-8082-E681712D5C95}"/>
          </ac:spMkLst>
        </pc:spChg>
        <pc:spChg chg="add del mod">
          <ac:chgData name="Park sara" userId="256015b203ef4bcb" providerId="LiveId" clId="{66DD70C3-2841-46E5-B0E0-94B1D12391CB}" dt="2022-06-09T08:53:56.415" v="5108" actId="478"/>
          <ac:spMkLst>
            <pc:docMk/>
            <pc:sldMk cId="4143833730" sldId="666"/>
            <ac:spMk id="12" creationId="{55B802B1-ADF4-40B5-9542-6EA79CAED0E3}"/>
          </ac:spMkLst>
        </pc:spChg>
        <pc:spChg chg="add del mod">
          <ac:chgData name="Park sara" userId="256015b203ef4bcb" providerId="LiveId" clId="{66DD70C3-2841-46E5-B0E0-94B1D12391CB}" dt="2022-06-09T08:50:55.106" v="5064" actId="478"/>
          <ac:spMkLst>
            <pc:docMk/>
            <pc:sldMk cId="4143833730" sldId="666"/>
            <ac:spMk id="13" creationId="{852A2E45-07CC-4FCB-950D-1F5AA7AC55F9}"/>
          </ac:spMkLst>
        </pc:spChg>
        <pc:spChg chg="add del mod">
          <ac:chgData name="Park sara" userId="256015b203ef4bcb" providerId="LiveId" clId="{66DD70C3-2841-46E5-B0E0-94B1D12391CB}" dt="2022-06-09T08:50:55.106" v="5064" actId="478"/>
          <ac:spMkLst>
            <pc:docMk/>
            <pc:sldMk cId="4143833730" sldId="666"/>
            <ac:spMk id="14" creationId="{E8206C10-1608-40EE-8035-D40D19019686}"/>
          </ac:spMkLst>
        </pc:spChg>
        <pc:spChg chg="add del">
          <ac:chgData name="Park sara" userId="256015b203ef4bcb" providerId="LiveId" clId="{66DD70C3-2841-46E5-B0E0-94B1D12391CB}" dt="2022-06-09T08:51:56.232" v="5066" actId="478"/>
          <ac:spMkLst>
            <pc:docMk/>
            <pc:sldMk cId="4143833730" sldId="666"/>
            <ac:spMk id="15" creationId="{B3A0CF9E-2C08-40FB-8C10-42C42CCA6BEB}"/>
          </ac:spMkLst>
        </pc:spChg>
        <pc:spChg chg="mod">
          <ac:chgData name="Park sara" userId="256015b203ef4bcb" providerId="LiveId" clId="{66DD70C3-2841-46E5-B0E0-94B1D12391CB}" dt="2022-06-09T08:53:28.337" v="5100" actId="122"/>
          <ac:spMkLst>
            <pc:docMk/>
            <pc:sldMk cId="4143833730" sldId="666"/>
            <ac:spMk id="17" creationId="{E6CCED29-921F-4F44-AD29-719E52C5A0E2}"/>
          </ac:spMkLst>
        </pc:spChg>
        <pc:spChg chg="mod">
          <ac:chgData name="Park sara" userId="256015b203ef4bcb" providerId="LiveId" clId="{66DD70C3-2841-46E5-B0E0-94B1D12391CB}" dt="2022-06-09T08:53:28.337" v="5100" actId="122"/>
          <ac:spMkLst>
            <pc:docMk/>
            <pc:sldMk cId="4143833730" sldId="666"/>
            <ac:spMk id="18" creationId="{167B6173-772B-45B1-B75F-08CCF740E825}"/>
          </ac:spMkLst>
        </pc:spChg>
        <pc:spChg chg="add mod">
          <ac:chgData name="Park sara" userId="256015b203ef4bcb" providerId="LiveId" clId="{66DD70C3-2841-46E5-B0E0-94B1D12391CB}" dt="2022-06-09T08:53:17.139" v="5097" actId="14100"/>
          <ac:spMkLst>
            <pc:docMk/>
            <pc:sldMk cId="4143833730" sldId="666"/>
            <ac:spMk id="19" creationId="{41297CE4-DB90-405D-A6E9-1267E01B5FAC}"/>
          </ac:spMkLst>
        </pc:spChg>
        <pc:spChg chg="add mod">
          <ac:chgData name="Park sara" userId="256015b203ef4bcb" providerId="LiveId" clId="{66DD70C3-2841-46E5-B0E0-94B1D12391CB}" dt="2022-06-09T08:53:28.337" v="5100" actId="122"/>
          <ac:spMkLst>
            <pc:docMk/>
            <pc:sldMk cId="4143833730" sldId="666"/>
            <ac:spMk id="21" creationId="{FC156E4B-1E25-4A40-A6CA-1B97B389DD0C}"/>
          </ac:spMkLst>
        </pc:spChg>
        <pc:spChg chg="add mod">
          <ac:chgData name="Park sara" userId="256015b203ef4bcb" providerId="LiveId" clId="{66DD70C3-2841-46E5-B0E0-94B1D12391CB}" dt="2022-06-09T08:54:43.432" v="5126" actId="1035"/>
          <ac:spMkLst>
            <pc:docMk/>
            <pc:sldMk cId="4143833730" sldId="666"/>
            <ac:spMk id="23" creationId="{3FBCDAE5-EDB8-4E19-A8CA-65F64CEBCBFA}"/>
          </ac:spMkLst>
        </pc:spChg>
        <pc:spChg chg="mod">
          <ac:chgData name="Park sara" userId="256015b203ef4bcb" providerId="LiveId" clId="{66DD70C3-2841-46E5-B0E0-94B1D12391CB}" dt="2022-06-09T08:53:28.337" v="5100" actId="122"/>
          <ac:spMkLst>
            <pc:docMk/>
            <pc:sldMk cId="4143833730" sldId="666"/>
            <ac:spMk id="26" creationId="{D4D0FDAE-413D-4B4F-9F99-9ED827C44407}"/>
          </ac:spMkLst>
        </pc:spChg>
        <pc:spChg chg="mod">
          <ac:chgData name="Park sara" userId="256015b203ef4bcb" providerId="LiveId" clId="{66DD70C3-2841-46E5-B0E0-94B1D12391CB}" dt="2022-06-09T08:53:28.337" v="5100" actId="122"/>
          <ac:spMkLst>
            <pc:docMk/>
            <pc:sldMk cId="4143833730" sldId="666"/>
            <ac:spMk id="27" creationId="{D3EA1FC6-72B8-4473-A7E8-F14433415EE8}"/>
          </ac:spMkLst>
        </pc:spChg>
        <pc:spChg chg="mod">
          <ac:chgData name="Park sara" userId="256015b203ef4bcb" providerId="LiveId" clId="{66DD70C3-2841-46E5-B0E0-94B1D12391CB}" dt="2022-06-09T08:53:28.337" v="5100" actId="122"/>
          <ac:spMkLst>
            <pc:docMk/>
            <pc:sldMk cId="4143833730" sldId="666"/>
            <ac:spMk id="28" creationId="{C7563F8C-9410-428D-AF65-99857429FA1D}"/>
          </ac:spMkLst>
        </pc:spChg>
        <pc:spChg chg="add mod">
          <ac:chgData name="Park sara" userId="256015b203ef4bcb" providerId="LiveId" clId="{66DD70C3-2841-46E5-B0E0-94B1D12391CB}" dt="2022-06-09T08:54:02.643" v="5110" actId="571"/>
          <ac:spMkLst>
            <pc:docMk/>
            <pc:sldMk cId="4143833730" sldId="666"/>
            <ac:spMk id="29" creationId="{C4BC0239-1CE1-4C6A-928F-60A6DDD766DF}"/>
          </ac:spMkLst>
        </pc:spChg>
        <pc:spChg chg="mod">
          <ac:chgData name="Park sara" userId="256015b203ef4bcb" providerId="LiveId" clId="{66DD70C3-2841-46E5-B0E0-94B1D12391CB}" dt="2022-06-09T08:54:02.643" v="5110" actId="571"/>
          <ac:spMkLst>
            <pc:docMk/>
            <pc:sldMk cId="4143833730" sldId="666"/>
            <ac:spMk id="32" creationId="{A621C2E5-670F-40AF-BC6B-DC27C7EB20BB}"/>
          </ac:spMkLst>
        </pc:spChg>
        <pc:spChg chg="mod">
          <ac:chgData name="Park sara" userId="256015b203ef4bcb" providerId="LiveId" clId="{66DD70C3-2841-46E5-B0E0-94B1D12391CB}" dt="2022-06-09T08:54:02.643" v="5110" actId="571"/>
          <ac:spMkLst>
            <pc:docMk/>
            <pc:sldMk cId="4143833730" sldId="666"/>
            <ac:spMk id="33" creationId="{C438C098-E846-45BA-857F-3F670B0B5E8F}"/>
          </ac:spMkLst>
        </pc:spChg>
        <pc:spChg chg="mod">
          <ac:chgData name="Park sara" userId="256015b203ef4bcb" providerId="LiveId" clId="{66DD70C3-2841-46E5-B0E0-94B1D12391CB}" dt="2022-06-09T08:54:02.643" v="5110" actId="571"/>
          <ac:spMkLst>
            <pc:docMk/>
            <pc:sldMk cId="4143833730" sldId="666"/>
            <ac:spMk id="34" creationId="{1E5EBEEE-F91E-4398-9434-3F59324008E7}"/>
          </ac:spMkLst>
        </pc:spChg>
        <pc:spChg chg="add mod">
          <ac:chgData name="Park sara" userId="256015b203ef4bcb" providerId="LiveId" clId="{66DD70C3-2841-46E5-B0E0-94B1D12391CB}" dt="2022-06-09T08:55:44.563" v="5158" actId="14100"/>
          <ac:spMkLst>
            <pc:docMk/>
            <pc:sldMk cId="4143833730" sldId="666"/>
            <ac:spMk id="35" creationId="{0CED567E-1021-4D0C-B7FE-6E542DE202AF}"/>
          </ac:spMkLst>
        </pc:spChg>
        <pc:spChg chg="mod">
          <ac:chgData name="Park sara" userId="256015b203ef4bcb" providerId="LiveId" clId="{66DD70C3-2841-46E5-B0E0-94B1D12391CB}" dt="2022-06-09T08:54:16.024" v="5114"/>
          <ac:spMkLst>
            <pc:docMk/>
            <pc:sldMk cId="4143833730" sldId="666"/>
            <ac:spMk id="38" creationId="{0FB4038A-3558-427A-87E9-202D22B021A0}"/>
          </ac:spMkLst>
        </pc:spChg>
        <pc:spChg chg="mod">
          <ac:chgData name="Park sara" userId="256015b203ef4bcb" providerId="LiveId" clId="{66DD70C3-2841-46E5-B0E0-94B1D12391CB}" dt="2022-06-09T08:54:09.893" v="5112" actId="571"/>
          <ac:spMkLst>
            <pc:docMk/>
            <pc:sldMk cId="4143833730" sldId="666"/>
            <ac:spMk id="39" creationId="{4C3D0EDE-0223-4270-9913-AC4D772B685E}"/>
          </ac:spMkLst>
        </pc:spChg>
        <pc:spChg chg="mod">
          <ac:chgData name="Park sara" userId="256015b203ef4bcb" providerId="LiveId" clId="{66DD70C3-2841-46E5-B0E0-94B1D12391CB}" dt="2022-06-09T08:54:09.893" v="5112" actId="571"/>
          <ac:spMkLst>
            <pc:docMk/>
            <pc:sldMk cId="4143833730" sldId="666"/>
            <ac:spMk id="40" creationId="{9B8B03CC-B496-42C1-A7E8-745E8227CC7B}"/>
          </ac:spMkLst>
        </pc:spChg>
        <pc:grpChg chg="add mod ord">
          <ac:chgData name="Park sara" userId="256015b203ef4bcb" providerId="LiveId" clId="{66DD70C3-2841-46E5-B0E0-94B1D12391CB}" dt="2022-06-09T08:53:09.680" v="5094" actId="164"/>
          <ac:grpSpMkLst>
            <pc:docMk/>
            <pc:sldMk cId="4143833730" sldId="666"/>
            <ac:grpSpMk id="16" creationId="{DC964E0C-B20B-45F8-AB06-60DE92F501CF}"/>
          </ac:grpSpMkLst>
        </pc:grpChg>
        <pc:grpChg chg="add mod">
          <ac:chgData name="Park sara" userId="256015b203ef4bcb" providerId="LiveId" clId="{66DD70C3-2841-46E5-B0E0-94B1D12391CB}" dt="2022-06-09T08:53:09.680" v="5094" actId="164"/>
          <ac:grpSpMkLst>
            <pc:docMk/>
            <pc:sldMk cId="4143833730" sldId="666"/>
            <ac:grpSpMk id="22" creationId="{0196DC11-EA05-45FC-9A85-7A2491CC4B8D}"/>
          </ac:grpSpMkLst>
        </pc:grpChg>
        <pc:grpChg chg="add mod">
          <ac:chgData name="Park sara" userId="256015b203ef4bcb" providerId="LiveId" clId="{66DD70C3-2841-46E5-B0E0-94B1D12391CB}" dt="2022-06-09T08:54:43.432" v="5126" actId="1035"/>
          <ac:grpSpMkLst>
            <pc:docMk/>
            <pc:sldMk cId="4143833730" sldId="666"/>
            <ac:grpSpMk id="24" creationId="{678A3FB9-5F68-4668-8B23-D17343BDAD45}"/>
          </ac:grpSpMkLst>
        </pc:grpChg>
        <pc:grpChg chg="mod">
          <ac:chgData name="Park sara" userId="256015b203ef4bcb" providerId="LiveId" clId="{66DD70C3-2841-46E5-B0E0-94B1D12391CB}" dt="2022-06-09T08:53:13.117" v="5095" actId="571"/>
          <ac:grpSpMkLst>
            <pc:docMk/>
            <pc:sldMk cId="4143833730" sldId="666"/>
            <ac:grpSpMk id="25" creationId="{03B010EE-482C-4538-B1A8-CB5806D7BA83}"/>
          </ac:grpSpMkLst>
        </pc:grpChg>
        <pc:grpChg chg="add mod">
          <ac:chgData name="Park sara" userId="256015b203ef4bcb" providerId="LiveId" clId="{66DD70C3-2841-46E5-B0E0-94B1D12391CB}" dt="2022-06-09T08:54:02.643" v="5110" actId="571"/>
          <ac:grpSpMkLst>
            <pc:docMk/>
            <pc:sldMk cId="4143833730" sldId="666"/>
            <ac:grpSpMk id="30" creationId="{BE3D6F7A-B3E9-4EDE-BA76-BA09591C4D4F}"/>
          </ac:grpSpMkLst>
        </pc:grpChg>
        <pc:grpChg chg="mod">
          <ac:chgData name="Park sara" userId="256015b203ef4bcb" providerId="LiveId" clId="{66DD70C3-2841-46E5-B0E0-94B1D12391CB}" dt="2022-06-09T08:54:02.643" v="5110" actId="571"/>
          <ac:grpSpMkLst>
            <pc:docMk/>
            <pc:sldMk cId="4143833730" sldId="666"/>
            <ac:grpSpMk id="31" creationId="{9698F4F9-C6EE-437C-9F56-3286F25C9AD7}"/>
          </ac:grpSpMkLst>
        </pc:grpChg>
        <pc:grpChg chg="add mod">
          <ac:chgData name="Park sara" userId="256015b203ef4bcb" providerId="LiveId" clId="{66DD70C3-2841-46E5-B0E0-94B1D12391CB}" dt="2022-06-09T08:54:09.893" v="5112" actId="571"/>
          <ac:grpSpMkLst>
            <pc:docMk/>
            <pc:sldMk cId="4143833730" sldId="666"/>
            <ac:grpSpMk id="36" creationId="{E7E41469-F57C-4FCC-945F-59C6D4C570B5}"/>
          </ac:grpSpMkLst>
        </pc:grpChg>
        <pc:grpChg chg="mod">
          <ac:chgData name="Park sara" userId="256015b203ef4bcb" providerId="LiveId" clId="{66DD70C3-2841-46E5-B0E0-94B1D12391CB}" dt="2022-06-09T08:54:09.893" v="5112" actId="571"/>
          <ac:grpSpMkLst>
            <pc:docMk/>
            <pc:sldMk cId="4143833730" sldId="666"/>
            <ac:grpSpMk id="37" creationId="{7498B9E8-8B47-4969-A227-D9518B8FFA76}"/>
          </ac:grpSpMkLst>
        </pc:grpChg>
      </pc:sldChg>
    </pc:docChg>
  </pc:docChgLst>
  <pc:docChgLst>
    <pc:chgData name="Park sara" userId="256015b203ef4bcb" providerId="LiveId" clId="{82F0A8F3-D83E-4E0E-9DDC-1F3CC1717F8F}"/>
    <pc:docChg chg="undo custSel addSld delSld modSld">
      <pc:chgData name="Park sara" userId="256015b203ef4bcb" providerId="LiveId" clId="{82F0A8F3-D83E-4E0E-9DDC-1F3CC1717F8F}" dt="2023-05-04T08:00:30.797" v="40" actId="2696"/>
      <pc:docMkLst>
        <pc:docMk/>
      </pc:docMkLst>
      <pc:sldChg chg="addSp delSp modSp mod">
        <pc:chgData name="Park sara" userId="256015b203ef4bcb" providerId="LiveId" clId="{82F0A8F3-D83E-4E0E-9DDC-1F3CC1717F8F}" dt="2023-05-04T07:59:52.135" v="28" actId="27614"/>
        <pc:sldMkLst>
          <pc:docMk/>
          <pc:sldMk cId="2523549431" sldId="380"/>
        </pc:sldMkLst>
        <pc:spChg chg="add del">
          <ac:chgData name="Park sara" userId="256015b203ef4bcb" providerId="LiveId" clId="{82F0A8F3-D83E-4E0E-9DDC-1F3CC1717F8F}" dt="2022-06-09T08:57:58.451" v="2" actId="478"/>
          <ac:spMkLst>
            <pc:docMk/>
            <pc:sldMk cId="2523549431" sldId="380"/>
            <ac:spMk id="8" creationId="{00000000-0000-0000-0000-000000000000}"/>
          </ac:spMkLst>
        </pc:spChg>
        <pc:spChg chg="add del">
          <ac:chgData name="Park sara" userId="256015b203ef4bcb" providerId="LiveId" clId="{82F0A8F3-D83E-4E0E-9DDC-1F3CC1717F8F}" dt="2022-06-09T08:57:58.451" v="2" actId="478"/>
          <ac:spMkLst>
            <pc:docMk/>
            <pc:sldMk cId="2523549431" sldId="380"/>
            <ac:spMk id="9" creationId="{00000000-0000-0000-0000-000000000000}"/>
          </ac:spMkLst>
        </pc:spChg>
        <pc:spChg chg="add del">
          <ac:chgData name="Park sara" userId="256015b203ef4bcb" providerId="LiveId" clId="{82F0A8F3-D83E-4E0E-9DDC-1F3CC1717F8F}" dt="2022-06-09T08:57:58.451" v="2" actId="478"/>
          <ac:spMkLst>
            <pc:docMk/>
            <pc:sldMk cId="2523549431" sldId="380"/>
            <ac:spMk id="13" creationId="{00000000-0000-0000-0000-000000000000}"/>
          </ac:spMkLst>
        </pc:spChg>
        <pc:spChg chg="add del">
          <ac:chgData name="Park sara" userId="256015b203ef4bcb" providerId="LiveId" clId="{82F0A8F3-D83E-4E0E-9DDC-1F3CC1717F8F}" dt="2022-06-09T08:57:58.451" v="2" actId="478"/>
          <ac:spMkLst>
            <pc:docMk/>
            <pc:sldMk cId="2523549431" sldId="380"/>
            <ac:spMk id="17" creationId="{00000000-0000-0000-0000-000000000000}"/>
          </ac:spMkLst>
        </pc:spChg>
        <pc:spChg chg="add del">
          <ac:chgData name="Park sara" userId="256015b203ef4bcb" providerId="LiveId" clId="{82F0A8F3-D83E-4E0E-9DDC-1F3CC1717F8F}" dt="2022-06-09T08:57:58.451" v="2" actId="478"/>
          <ac:spMkLst>
            <pc:docMk/>
            <pc:sldMk cId="2523549431" sldId="380"/>
            <ac:spMk id="22" creationId="{00000000-0000-0000-0000-000000000000}"/>
          </ac:spMkLst>
        </pc:spChg>
        <pc:graphicFrameChg chg="add del mod">
          <ac:chgData name="Park sara" userId="256015b203ef4bcb" providerId="LiveId" clId="{82F0A8F3-D83E-4E0E-9DDC-1F3CC1717F8F}" dt="2022-06-09T09:56:48.737" v="23" actId="478"/>
          <ac:graphicFrameMkLst>
            <pc:docMk/>
            <pc:sldMk cId="2523549431" sldId="380"/>
            <ac:graphicFrameMk id="2" creationId="{F918DC2C-5D03-40F4-A721-ACDC322715E7}"/>
          </ac:graphicFrameMkLst>
        </pc:graphicFrameChg>
        <pc:graphicFrameChg chg="add del mod">
          <ac:chgData name="Park sara" userId="256015b203ef4bcb" providerId="LiveId" clId="{82F0A8F3-D83E-4E0E-9DDC-1F3CC1717F8F}" dt="2022-06-09T09:56:46.535" v="22" actId="478"/>
          <ac:graphicFrameMkLst>
            <pc:docMk/>
            <pc:sldMk cId="2523549431" sldId="380"/>
            <ac:graphicFrameMk id="4" creationId="{9F084764-C5D9-4126-91A1-F27ADDA190D8}"/>
          </ac:graphicFrameMkLst>
        </pc:graphicFrameChg>
        <pc:picChg chg="add del mod">
          <ac:chgData name="Park sara" userId="256015b203ef4bcb" providerId="LiveId" clId="{82F0A8F3-D83E-4E0E-9DDC-1F3CC1717F8F}" dt="2022-06-09T09:56:39.056" v="19" actId="478"/>
          <ac:picMkLst>
            <pc:docMk/>
            <pc:sldMk cId="2523549431" sldId="380"/>
            <ac:picMk id="3" creationId="{82D0494B-9095-463E-9B75-AB74A2888F92}"/>
          </ac:picMkLst>
        </pc:picChg>
        <pc:picChg chg="add mod">
          <ac:chgData name="Park sara" userId="256015b203ef4bcb" providerId="LiveId" clId="{82F0A8F3-D83E-4E0E-9DDC-1F3CC1717F8F}" dt="2023-05-04T07:59:52.135" v="28" actId="27614"/>
          <ac:picMkLst>
            <pc:docMk/>
            <pc:sldMk cId="2523549431" sldId="380"/>
            <ac:picMk id="3" creationId="{D226A0D4-68B0-4C42-8B59-9E72181610C1}"/>
          </ac:picMkLst>
        </pc:picChg>
        <pc:picChg chg="add del mod">
          <ac:chgData name="Park sara" userId="256015b203ef4bcb" providerId="LiveId" clId="{82F0A8F3-D83E-4E0E-9DDC-1F3CC1717F8F}" dt="2023-05-04T07:59:40.426" v="26" actId="478"/>
          <ac:picMkLst>
            <pc:docMk/>
            <pc:sldMk cId="2523549431" sldId="380"/>
            <ac:picMk id="6" creationId="{14C2DC88-237B-46A5-88ED-674D0F51E086}"/>
          </ac:picMkLst>
        </pc:picChg>
        <pc:picChg chg="add del">
          <ac:chgData name="Park sara" userId="256015b203ef4bcb" providerId="LiveId" clId="{82F0A8F3-D83E-4E0E-9DDC-1F3CC1717F8F}" dt="2022-06-09T08:57:58.451" v="2" actId="478"/>
          <ac:picMkLst>
            <pc:docMk/>
            <pc:sldMk cId="2523549431" sldId="380"/>
            <ac:picMk id="2051" creationId="{00000000-0000-0000-0000-000000000000}"/>
          </ac:picMkLst>
        </pc:picChg>
        <pc:cxnChg chg="add del">
          <ac:chgData name="Park sara" userId="256015b203ef4bcb" providerId="LiveId" clId="{82F0A8F3-D83E-4E0E-9DDC-1F3CC1717F8F}" dt="2022-06-09T08:57:58.451" v="2" actId="478"/>
          <ac:cxnSpMkLst>
            <pc:docMk/>
            <pc:sldMk cId="2523549431" sldId="380"/>
            <ac:cxnSpMk id="19" creationId="{00000000-0000-0000-0000-000000000000}"/>
          </ac:cxnSpMkLst>
        </pc:cxnChg>
      </pc:sldChg>
      <pc:sldChg chg="addSp delSp modSp mod">
        <pc:chgData name="Park sara" userId="256015b203ef4bcb" providerId="LiveId" clId="{82F0A8F3-D83E-4E0E-9DDC-1F3CC1717F8F}" dt="2023-05-04T08:00:19.562" v="39"/>
        <pc:sldMkLst>
          <pc:docMk/>
          <pc:sldMk cId="662122436" sldId="664"/>
        </pc:sldMkLst>
        <pc:spChg chg="del">
          <ac:chgData name="Park sara" userId="256015b203ef4bcb" providerId="LiveId" clId="{82F0A8F3-D83E-4E0E-9DDC-1F3CC1717F8F}" dt="2023-05-04T08:00:11.024" v="35" actId="478"/>
          <ac:spMkLst>
            <pc:docMk/>
            <pc:sldMk cId="662122436" sldId="664"/>
            <ac:spMk id="2" creationId="{73256E40-41E9-401D-ADEA-2CC05F296760}"/>
          </ac:spMkLst>
        </pc:spChg>
        <pc:spChg chg="add mod">
          <ac:chgData name="Park sara" userId="256015b203ef4bcb" providerId="LiveId" clId="{82F0A8F3-D83E-4E0E-9DDC-1F3CC1717F8F}" dt="2023-05-04T08:00:11.024" v="35" actId="478"/>
          <ac:spMkLst>
            <pc:docMk/>
            <pc:sldMk cId="662122436" sldId="664"/>
            <ac:spMk id="7" creationId="{76B1E73D-030C-4308-BE2D-EE0BE575E7C9}"/>
          </ac:spMkLst>
        </pc:spChg>
        <pc:spChg chg="del">
          <ac:chgData name="Park sara" userId="256015b203ef4bcb" providerId="LiveId" clId="{82F0A8F3-D83E-4E0E-9DDC-1F3CC1717F8F}" dt="2022-06-09T08:59:54.042" v="13" actId="478"/>
          <ac:spMkLst>
            <pc:docMk/>
            <pc:sldMk cId="662122436" sldId="664"/>
            <ac:spMk id="13" creationId="{359F53C3-6C30-4AB9-84F7-6C8BD1CC2A57}"/>
          </ac:spMkLst>
        </pc:spChg>
        <pc:spChg chg="del">
          <ac:chgData name="Park sara" userId="256015b203ef4bcb" providerId="LiveId" clId="{82F0A8F3-D83E-4E0E-9DDC-1F3CC1717F8F}" dt="2022-06-09T08:59:54.042" v="13" actId="478"/>
          <ac:spMkLst>
            <pc:docMk/>
            <pc:sldMk cId="662122436" sldId="664"/>
            <ac:spMk id="14" creationId="{E36D21CD-3963-4F15-BC7A-26B5D2A30ED5}"/>
          </ac:spMkLst>
        </pc:spChg>
        <pc:spChg chg="del">
          <ac:chgData name="Park sara" userId="256015b203ef4bcb" providerId="LiveId" clId="{82F0A8F3-D83E-4E0E-9DDC-1F3CC1717F8F}" dt="2022-06-09T08:59:54.042" v="13" actId="478"/>
          <ac:spMkLst>
            <pc:docMk/>
            <pc:sldMk cId="662122436" sldId="664"/>
            <ac:spMk id="18" creationId="{3D295122-466F-4135-ADE6-B463FF1410B0}"/>
          </ac:spMkLst>
        </pc:spChg>
        <pc:spChg chg="del">
          <ac:chgData name="Park sara" userId="256015b203ef4bcb" providerId="LiveId" clId="{82F0A8F3-D83E-4E0E-9DDC-1F3CC1717F8F}" dt="2022-06-09T08:59:54.042" v="13" actId="478"/>
          <ac:spMkLst>
            <pc:docMk/>
            <pc:sldMk cId="662122436" sldId="664"/>
            <ac:spMk id="20" creationId="{8B110355-1145-4D45-9A66-9D0439D0BEF6}"/>
          </ac:spMkLst>
        </pc:spChg>
        <pc:spChg chg="del">
          <ac:chgData name="Park sara" userId="256015b203ef4bcb" providerId="LiveId" clId="{82F0A8F3-D83E-4E0E-9DDC-1F3CC1717F8F}" dt="2022-06-09T08:59:54.042" v="13" actId="478"/>
          <ac:spMkLst>
            <pc:docMk/>
            <pc:sldMk cId="662122436" sldId="664"/>
            <ac:spMk id="22" creationId="{662E1A61-DAF4-4B2D-80CB-ECD32BD4E16E}"/>
          </ac:spMkLst>
        </pc:spChg>
        <pc:spChg chg="del">
          <ac:chgData name="Park sara" userId="256015b203ef4bcb" providerId="LiveId" clId="{82F0A8F3-D83E-4E0E-9DDC-1F3CC1717F8F}" dt="2022-06-09T08:59:54.042" v="13" actId="478"/>
          <ac:spMkLst>
            <pc:docMk/>
            <pc:sldMk cId="662122436" sldId="664"/>
            <ac:spMk id="23" creationId="{92DD6723-2201-42D3-B9F3-2D0C80B6EFF4}"/>
          </ac:spMkLst>
        </pc:spChg>
        <pc:grpChg chg="del">
          <ac:chgData name="Park sara" userId="256015b203ef4bcb" providerId="LiveId" clId="{82F0A8F3-D83E-4E0E-9DDC-1F3CC1717F8F}" dt="2022-06-09T08:59:54.042" v="13" actId="478"/>
          <ac:grpSpMkLst>
            <pc:docMk/>
            <pc:sldMk cId="662122436" sldId="664"/>
            <ac:grpSpMk id="54" creationId="{96D632A8-F012-4516-BC6D-FA35E580C8E4}"/>
          </ac:grpSpMkLst>
        </pc:grpChg>
        <pc:picChg chg="add del mod">
          <ac:chgData name="Park sara" userId="256015b203ef4bcb" providerId="LiveId" clId="{82F0A8F3-D83E-4E0E-9DDC-1F3CC1717F8F}" dt="2023-05-04T08:00:02.050" v="32" actId="478"/>
          <ac:picMkLst>
            <pc:docMk/>
            <pc:sldMk cId="662122436" sldId="664"/>
            <ac:picMk id="4" creationId="{5397D50F-0834-41A5-A810-136437CAEABF}"/>
          </ac:picMkLst>
        </pc:picChg>
        <pc:picChg chg="add del mod">
          <ac:chgData name="Park sara" userId="256015b203ef4bcb" providerId="LiveId" clId="{82F0A8F3-D83E-4E0E-9DDC-1F3CC1717F8F}" dt="2023-05-04T08:00:15.913" v="38" actId="478"/>
          <ac:picMkLst>
            <pc:docMk/>
            <pc:sldMk cId="662122436" sldId="664"/>
            <ac:picMk id="5" creationId="{5EDBBFD8-73CC-4336-A7BC-D5DDF9FCCCD0}"/>
          </ac:picMkLst>
        </pc:picChg>
        <pc:picChg chg="add mod">
          <ac:chgData name="Park sara" userId="256015b203ef4bcb" providerId="LiveId" clId="{82F0A8F3-D83E-4E0E-9DDC-1F3CC1717F8F}" dt="2023-05-04T08:00:19.562" v="39"/>
          <ac:picMkLst>
            <pc:docMk/>
            <pc:sldMk cId="662122436" sldId="664"/>
            <ac:picMk id="9" creationId="{EE617433-7017-4AF3-9310-01DFEB64951B}"/>
          </ac:picMkLst>
        </pc:picChg>
        <pc:picChg chg="del">
          <ac:chgData name="Park sara" userId="256015b203ef4bcb" providerId="LiveId" clId="{82F0A8F3-D83E-4E0E-9DDC-1F3CC1717F8F}" dt="2022-06-09T08:59:54.042" v="13" actId="478"/>
          <ac:picMkLst>
            <pc:docMk/>
            <pc:sldMk cId="662122436" sldId="664"/>
            <ac:picMk id="15" creationId="{87596512-D38F-498A-B204-A2C59C4D3D66}"/>
          </ac:picMkLst>
        </pc:picChg>
        <pc:picChg chg="del">
          <ac:chgData name="Park sara" userId="256015b203ef4bcb" providerId="LiveId" clId="{82F0A8F3-D83E-4E0E-9DDC-1F3CC1717F8F}" dt="2022-06-09T08:59:54.042" v="13" actId="478"/>
          <ac:picMkLst>
            <pc:docMk/>
            <pc:sldMk cId="662122436" sldId="664"/>
            <ac:picMk id="16" creationId="{ED9D20ED-F9B2-4AA1-9410-FFB034B8B371}"/>
          </ac:picMkLst>
        </pc:picChg>
      </pc:sldChg>
      <pc:sldChg chg="addSp delSp modSp mod">
        <pc:chgData name="Park sara" userId="256015b203ef4bcb" providerId="LiveId" clId="{82F0A8F3-D83E-4E0E-9DDC-1F3CC1717F8F}" dt="2023-05-04T08:00:00.790" v="31" actId="27614"/>
        <pc:sldMkLst>
          <pc:docMk/>
          <pc:sldMk cId="3795186537" sldId="665"/>
        </pc:sldMkLst>
        <pc:spChg chg="add del">
          <ac:chgData name="Park sara" userId="256015b203ef4bcb" providerId="LiveId" clId="{82F0A8F3-D83E-4E0E-9DDC-1F3CC1717F8F}" dt="2022-06-09T08:59:29.531" v="11" actId="478"/>
          <ac:spMkLst>
            <pc:docMk/>
            <pc:sldMk cId="3795186537" sldId="665"/>
            <ac:spMk id="2" creationId="{44F71C7F-25A6-4CE3-BDB7-4EBDE980E71A}"/>
          </ac:spMkLst>
        </pc:spChg>
        <pc:spChg chg="add del">
          <ac:chgData name="Park sara" userId="256015b203ef4bcb" providerId="LiveId" clId="{82F0A8F3-D83E-4E0E-9DDC-1F3CC1717F8F}" dt="2022-06-09T08:59:29.531" v="11" actId="478"/>
          <ac:spMkLst>
            <pc:docMk/>
            <pc:sldMk cId="3795186537" sldId="665"/>
            <ac:spMk id="3" creationId="{00000000-0000-0000-0000-000000000000}"/>
          </ac:spMkLst>
        </pc:spChg>
        <pc:spChg chg="add del mod">
          <ac:chgData name="Park sara" userId="256015b203ef4bcb" providerId="LiveId" clId="{82F0A8F3-D83E-4E0E-9DDC-1F3CC1717F8F}" dt="2022-06-09T08:58:47.357" v="7" actId="478"/>
          <ac:spMkLst>
            <pc:docMk/>
            <pc:sldMk cId="3795186537" sldId="665"/>
            <ac:spMk id="5" creationId="{CD84746B-ED8F-4B83-90A1-21FD777FF454}"/>
          </ac:spMkLst>
        </pc:spChg>
        <pc:spChg chg="add mod">
          <ac:chgData name="Park sara" userId="256015b203ef4bcb" providerId="LiveId" clId="{82F0A8F3-D83E-4E0E-9DDC-1F3CC1717F8F}" dt="2022-06-09T08:59:29.531" v="11" actId="478"/>
          <ac:spMkLst>
            <pc:docMk/>
            <pc:sldMk cId="3795186537" sldId="665"/>
            <ac:spMk id="9" creationId="{56F00368-41A8-4D7F-9CF8-24130B6F5D30}"/>
          </ac:spMkLst>
        </pc:spChg>
        <pc:spChg chg="mod">
          <ac:chgData name="Park sara" userId="256015b203ef4bcb" providerId="LiveId" clId="{82F0A8F3-D83E-4E0E-9DDC-1F3CC1717F8F}" dt="2022-06-09T08:58:59.892" v="10" actId="113"/>
          <ac:spMkLst>
            <pc:docMk/>
            <pc:sldMk cId="3795186537" sldId="665"/>
            <ac:spMk id="50" creationId="{F9017C99-22DB-46DC-9BE6-66A74BFDC344}"/>
          </ac:spMkLst>
        </pc:spChg>
        <pc:spChg chg="add del">
          <ac:chgData name="Park sara" userId="256015b203ef4bcb" providerId="LiveId" clId="{82F0A8F3-D83E-4E0E-9DDC-1F3CC1717F8F}" dt="2022-06-09T08:59:29.531" v="11" actId="478"/>
          <ac:spMkLst>
            <pc:docMk/>
            <pc:sldMk cId="3795186537" sldId="665"/>
            <ac:spMk id="51" creationId="{00000000-0000-0000-0000-000000000000}"/>
          </ac:spMkLst>
        </pc:spChg>
        <pc:spChg chg="add del">
          <ac:chgData name="Park sara" userId="256015b203ef4bcb" providerId="LiveId" clId="{82F0A8F3-D83E-4E0E-9DDC-1F3CC1717F8F}" dt="2022-06-09T08:59:29.531" v="11" actId="478"/>
          <ac:spMkLst>
            <pc:docMk/>
            <pc:sldMk cId="3795186537" sldId="665"/>
            <ac:spMk id="73" creationId="{7A1EF0E7-6A59-4AD4-A0E1-78AF072C3040}"/>
          </ac:spMkLst>
        </pc:spChg>
        <pc:spChg chg="add del">
          <ac:chgData name="Park sara" userId="256015b203ef4bcb" providerId="LiveId" clId="{82F0A8F3-D83E-4E0E-9DDC-1F3CC1717F8F}" dt="2022-06-09T08:59:29.531" v="11" actId="478"/>
          <ac:spMkLst>
            <pc:docMk/>
            <pc:sldMk cId="3795186537" sldId="665"/>
            <ac:spMk id="74" creationId="{5FB678FD-26D6-4D97-ACDD-8E54BBFC43F0}"/>
          </ac:spMkLst>
        </pc:spChg>
        <pc:spChg chg="add del">
          <ac:chgData name="Park sara" userId="256015b203ef4bcb" providerId="LiveId" clId="{82F0A8F3-D83E-4E0E-9DDC-1F3CC1717F8F}" dt="2022-06-09T08:59:29.531" v="11" actId="478"/>
          <ac:spMkLst>
            <pc:docMk/>
            <pc:sldMk cId="3795186537" sldId="665"/>
            <ac:spMk id="75" creationId="{599A2DA0-A100-457D-B945-39AFE4BE2C21}"/>
          </ac:spMkLst>
        </pc:spChg>
        <pc:spChg chg="add del">
          <ac:chgData name="Park sara" userId="256015b203ef4bcb" providerId="LiveId" clId="{82F0A8F3-D83E-4E0E-9DDC-1F3CC1717F8F}" dt="2022-06-09T08:59:29.531" v="11" actId="478"/>
          <ac:spMkLst>
            <pc:docMk/>
            <pc:sldMk cId="3795186537" sldId="665"/>
            <ac:spMk id="76" creationId="{0F2A64B4-2C61-44A1-8A31-507C8ED3833E}"/>
          </ac:spMkLst>
        </pc:spChg>
        <pc:spChg chg="add del">
          <ac:chgData name="Park sara" userId="256015b203ef4bcb" providerId="LiveId" clId="{82F0A8F3-D83E-4E0E-9DDC-1F3CC1717F8F}" dt="2022-06-09T08:59:29.531" v="11" actId="478"/>
          <ac:spMkLst>
            <pc:docMk/>
            <pc:sldMk cId="3795186537" sldId="665"/>
            <ac:spMk id="77" creationId="{DE02CE5B-A43D-4C71-9E90-77121EC65F7A}"/>
          </ac:spMkLst>
        </pc:spChg>
        <pc:spChg chg="add del">
          <ac:chgData name="Park sara" userId="256015b203ef4bcb" providerId="LiveId" clId="{82F0A8F3-D83E-4E0E-9DDC-1F3CC1717F8F}" dt="2022-06-09T08:59:29.531" v="11" actId="478"/>
          <ac:spMkLst>
            <pc:docMk/>
            <pc:sldMk cId="3795186537" sldId="665"/>
            <ac:spMk id="78" creationId="{4DD28B23-42AB-4EBB-B6CD-73C542A57EFE}"/>
          </ac:spMkLst>
        </pc:spChg>
        <pc:grpChg chg="add del">
          <ac:chgData name="Park sara" userId="256015b203ef4bcb" providerId="LiveId" clId="{82F0A8F3-D83E-4E0E-9DDC-1F3CC1717F8F}" dt="2022-06-09T08:59:29.531" v="11" actId="478"/>
          <ac:grpSpMkLst>
            <pc:docMk/>
            <pc:sldMk cId="3795186537" sldId="665"/>
            <ac:grpSpMk id="25" creationId="{D974ED42-2673-4DE2-85BF-D4F5DF5F3D46}"/>
          </ac:grpSpMkLst>
        </pc:grpChg>
        <pc:picChg chg="add mod">
          <ac:chgData name="Park sara" userId="256015b203ef4bcb" providerId="LiveId" clId="{82F0A8F3-D83E-4E0E-9DDC-1F3CC1717F8F}" dt="2023-05-04T08:00:00.790" v="31" actId="27614"/>
          <ac:picMkLst>
            <pc:docMk/>
            <pc:sldMk cId="3795186537" sldId="665"/>
            <ac:picMk id="3" creationId="{D5F01463-DE29-4E1D-8266-2DE09D27FB9A}"/>
          </ac:picMkLst>
        </pc:picChg>
        <pc:picChg chg="add del mod">
          <ac:chgData name="Park sara" userId="256015b203ef4bcb" providerId="LiveId" clId="{82F0A8F3-D83E-4E0E-9DDC-1F3CC1717F8F}" dt="2022-06-09T08:58:45.687" v="6"/>
          <ac:picMkLst>
            <pc:docMk/>
            <pc:sldMk cId="3795186537" sldId="665"/>
            <ac:picMk id="7" creationId="{E3CB5CC6-F31D-4112-9A10-F4661272E51F}"/>
          </ac:picMkLst>
        </pc:picChg>
        <pc:picChg chg="add del mod">
          <ac:chgData name="Park sara" userId="256015b203ef4bcb" providerId="LiveId" clId="{82F0A8F3-D83E-4E0E-9DDC-1F3CC1717F8F}" dt="2023-05-04T07:59:53.333" v="29" actId="478"/>
          <ac:picMkLst>
            <pc:docMk/>
            <pc:sldMk cId="3795186537" sldId="665"/>
            <ac:picMk id="11" creationId="{F8EE5F78-A422-4BA0-84B5-D6266500E650}"/>
          </ac:picMkLst>
        </pc:picChg>
      </pc:sldChg>
      <pc:sldChg chg="modSp del mod">
        <pc:chgData name="Park sara" userId="256015b203ef4bcb" providerId="LiveId" clId="{82F0A8F3-D83E-4E0E-9DDC-1F3CC1717F8F}" dt="2023-05-04T08:00:30.797" v="40" actId="2696"/>
        <pc:sldMkLst>
          <pc:docMk/>
          <pc:sldMk cId="4143833730" sldId="666"/>
        </pc:sldMkLst>
        <pc:spChg chg="mod">
          <ac:chgData name="Park sara" userId="256015b203ef4bcb" providerId="LiveId" clId="{82F0A8F3-D83E-4E0E-9DDC-1F3CC1717F8F}" dt="2022-06-09T09:00:11.620" v="15" actId="14100"/>
          <ac:spMkLst>
            <pc:docMk/>
            <pc:sldMk cId="4143833730" sldId="666"/>
            <ac:spMk id="7" creationId="{3A86C14F-02A9-4681-9CAE-56E0D803194F}"/>
          </ac:spMkLst>
        </pc:spChg>
      </pc:sldChg>
      <pc:sldChg chg="addSp modSp new mod">
        <pc:chgData name="Park sara" userId="256015b203ef4bcb" providerId="LiveId" clId="{82F0A8F3-D83E-4E0E-9DDC-1F3CC1717F8F}" dt="2022-06-09T09:01:42.560" v="18" actId="27614"/>
        <pc:sldMkLst>
          <pc:docMk/>
          <pc:sldMk cId="841833859" sldId="667"/>
        </pc:sldMkLst>
        <pc:picChg chg="add mod">
          <ac:chgData name="Park sara" userId="256015b203ef4bcb" providerId="LiveId" clId="{82F0A8F3-D83E-4E0E-9DDC-1F3CC1717F8F}" dt="2022-06-09T09:01:42.560" v="18" actId="27614"/>
          <ac:picMkLst>
            <pc:docMk/>
            <pc:sldMk cId="841833859" sldId="667"/>
            <ac:picMk id="4" creationId="{732A8482-F222-4CCE-8B3A-9A29B1B0A9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0E46-7273-814D-999D-097F9042F33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66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835"/>
            <a:ext cx="54470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87BB1-061C-E44F-9342-29E1433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2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증여</a:t>
            </a:r>
            <a:r>
              <a:rPr lang="en-US" altLang="ko-KR" dirty="0"/>
              <a:t>, </a:t>
            </a:r>
            <a:r>
              <a:rPr lang="ko-KR" altLang="en-US" dirty="0"/>
              <a:t>세금</a:t>
            </a:r>
            <a:r>
              <a:rPr lang="en-US" altLang="ko-KR" dirty="0"/>
              <a:t>, </a:t>
            </a:r>
            <a:r>
              <a:rPr lang="ko-KR" altLang="en-US" dirty="0"/>
              <a:t>리스크 없이 해결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61D03-F349-43FD-BFEB-3774E2E556B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85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28497" y="404664"/>
            <a:ext cx="9127014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6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7653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33226" y="6515846"/>
            <a:ext cx="2311400" cy="365125"/>
          </a:xfrm>
          <a:prstGeom prst="rect">
            <a:avLst/>
          </a:prstGeom>
        </p:spPr>
        <p:txBody>
          <a:bodyPr/>
          <a:lstStyle/>
          <a:p>
            <a:fld id="{93BB12BC-9D34-4146-A949-3BFCA1066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1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62524" y="476672"/>
            <a:ext cx="7410823" cy="50891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82870" y="652026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2238B37-AEE2-462B-B908-4FD6F9810C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1093922"/>
            <a:ext cx="7917329" cy="0"/>
          </a:xfrm>
          <a:prstGeom prst="line">
            <a:avLst/>
          </a:prstGeom>
          <a:ln>
            <a:solidFill>
              <a:srgbClr val="009E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0" y="0"/>
            <a:ext cx="8229364" cy="188640"/>
            <a:chOff x="0" y="0"/>
            <a:chExt cx="7596336" cy="188640"/>
          </a:xfrm>
        </p:grpSpPr>
        <p:sp>
          <p:nvSpPr>
            <p:cNvPr id="11" name="사다리꼴 10"/>
            <p:cNvSpPr/>
            <p:nvPr userDrawn="1"/>
          </p:nvSpPr>
          <p:spPr>
            <a:xfrm flipV="1">
              <a:off x="2483768" y="0"/>
              <a:ext cx="5112568" cy="188640"/>
            </a:xfrm>
            <a:prstGeom prst="trapezoid">
              <a:avLst>
                <a:gd name="adj" fmla="val 39021"/>
              </a:avLst>
            </a:prstGeom>
            <a:solidFill>
              <a:srgbClr val="009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0" y="0"/>
              <a:ext cx="2843808" cy="188640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endParaRPr lang="ko-KR" alt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3" name="그림 12" descr="LOGO_FU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45088" y="177405"/>
            <a:ext cx="1404155" cy="889154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 rot="10800000">
            <a:off x="5343042" y="6669360"/>
            <a:ext cx="4562957" cy="188640"/>
            <a:chOff x="2951776" y="0"/>
            <a:chExt cx="4499993" cy="188640"/>
          </a:xfrm>
        </p:grpSpPr>
        <p:sp>
          <p:nvSpPr>
            <p:cNvPr id="16" name="사다리꼴 15"/>
            <p:cNvSpPr/>
            <p:nvPr userDrawn="1"/>
          </p:nvSpPr>
          <p:spPr>
            <a:xfrm flipV="1">
              <a:off x="2953364" y="0"/>
              <a:ext cx="4498405" cy="188640"/>
            </a:xfrm>
            <a:prstGeom prst="trapezoid">
              <a:avLst>
                <a:gd name="adj" fmla="val 3902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951776" y="0"/>
              <a:ext cx="1259632" cy="188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endParaRPr lang="ko-KR" alt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43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20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28498" y="476672"/>
            <a:ext cx="7644849" cy="508918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>
            <a:cxnSpLocks/>
          </p:cNvCxnSpPr>
          <p:nvPr userDrawn="1"/>
        </p:nvCxnSpPr>
        <p:spPr>
          <a:xfrm>
            <a:off x="1" y="1093922"/>
            <a:ext cx="9904389" cy="0"/>
          </a:xfrm>
          <a:prstGeom prst="line">
            <a:avLst/>
          </a:prstGeom>
          <a:ln>
            <a:solidFill>
              <a:srgbClr val="009E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0" y="0"/>
            <a:ext cx="8229364" cy="188640"/>
            <a:chOff x="0" y="0"/>
            <a:chExt cx="7596336" cy="188640"/>
          </a:xfrm>
        </p:grpSpPr>
        <p:sp>
          <p:nvSpPr>
            <p:cNvPr id="11" name="사다리꼴 10"/>
            <p:cNvSpPr/>
            <p:nvPr userDrawn="1"/>
          </p:nvSpPr>
          <p:spPr>
            <a:xfrm flipV="1">
              <a:off x="2483768" y="0"/>
              <a:ext cx="5112568" cy="188640"/>
            </a:xfrm>
            <a:prstGeom prst="trapezoid">
              <a:avLst>
                <a:gd name="adj" fmla="val 39021"/>
              </a:avLst>
            </a:prstGeom>
            <a:solidFill>
              <a:srgbClr val="009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0" y="0"/>
              <a:ext cx="2843808" cy="188640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endParaRPr lang="ko-KR" alt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" name="그룹 14"/>
          <p:cNvGrpSpPr/>
          <p:nvPr userDrawn="1"/>
        </p:nvGrpSpPr>
        <p:grpSpPr>
          <a:xfrm rot="10800000">
            <a:off x="5343042" y="6669360"/>
            <a:ext cx="4562957" cy="188640"/>
            <a:chOff x="2951776" y="0"/>
            <a:chExt cx="4499993" cy="188640"/>
          </a:xfrm>
        </p:grpSpPr>
        <p:sp>
          <p:nvSpPr>
            <p:cNvPr id="16" name="사다리꼴 15"/>
            <p:cNvSpPr/>
            <p:nvPr userDrawn="1"/>
          </p:nvSpPr>
          <p:spPr>
            <a:xfrm flipV="1">
              <a:off x="2953364" y="0"/>
              <a:ext cx="4498405" cy="188640"/>
            </a:xfrm>
            <a:prstGeom prst="trapezoid">
              <a:avLst>
                <a:gd name="adj" fmla="val 3902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951776" y="0"/>
              <a:ext cx="1259632" cy="188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endParaRPr lang="ko-KR" alt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E201B0A-BC55-4A65-931F-9D5F8A5E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0965" y="6592268"/>
            <a:ext cx="922422" cy="36512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2238B37-AEE2-462B-B908-4FD6F9810C00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02324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 userDrawn="1"/>
        </p:nvCxnSpPr>
        <p:spPr>
          <a:xfrm flipH="1">
            <a:off x="8195783" y="326327"/>
            <a:ext cx="1299909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9615" y="455998"/>
            <a:ext cx="7577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>
              <a:defRPr lang="ko-KR" altLang="en-US" sz="2000" b="1" spc="-50" dirty="0">
                <a:solidFill>
                  <a:srgbClr val="00206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돋움체 Bold" panose="02020603020101020101" pitchFamily="18" charset="-127"/>
              </a:defRPr>
            </a:lvl1pPr>
          </a:lstStyle>
          <a:p>
            <a:pPr marL="0" lvl="0"/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298593" y="6492876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900"/>
            </a:lvl1pPr>
          </a:lstStyle>
          <a:p>
            <a:fld id="{D703C57A-3F3E-4BB1-85F0-788A6C85E99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 userDrawn="1"/>
        </p:nvCxnSpPr>
        <p:spPr>
          <a:xfrm flipH="1">
            <a:off x="439615" y="326327"/>
            <a:ext cx="7577173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41" y="428990"/>
            <a:ext cx="1403644" cy="33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29945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62524" y="476672"/>
            <a:ext cx="7410823" cy="50891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782870" y="652026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defRPr sz="900"/>
            </a:lvl1pPr>
          </a:lstStyle>
          <a:p>
            <a:fld id="{42238B37-AEE2-462B-B908-4FD6F9810C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1093922"/>
            <a:ext cx="7917329" cy="0"/>
          </a:xfrm>
          <a:prstGeom prst="line">
            <a:avLst/>
          </a:prstGeom>
          <a:ln>
            <a:solidFill>
              <a:srgbClr val="009E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0" y="0"/>
            <a:ext cx="8229364" cy="188640"/>
            <a:chOff x="0" y="0"/>
            <a:chExt cx="7596336" cy="188640"/>
          </a:xfrm>
        </p:grpSpPr>
        <p:sp>
          <p:nvSpPr>
            <p:cNvPr id="11" name="사다리꼴 10"/>
            <p:cNvSpPr/>
            <p:nvPr userDrawn="1"/>
          </p:nvSpPr>
          <p:spPr>
            <a:xfrm flipV="1">
              <a:off x="2483768" y="0"/>
              <a:ext cx="5112568" cy="188640"/>
            </a:xfrm>
            <a:prstGeom prst="trapezoid">
              <a:avLst>
                <a:gd name="adj" fmla="val 39021"/>
              </a:avLst>
            </a:prstGeom>
            <a:solidFill>
              <a:srgbClr val="009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0" y="0"/>
              <a:ext cx="2843808" cy="188640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endParaRPr lang="ko-KR" alt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3" name="그림 12" descr="LOGO_FULL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45088" y="177405"/>
            <a:ext cx="1404155" cy="889154"/>
          </a:xfrm>
          <a:prstGeom prst="rect">
            <a:avLst/>
          </a:prstGeom>
        </p:spPr>
      </p:pic>
      <p:grpSp>
        <p:nvGrpSpPr>
          <p:cNvPr id="15" name="그룹 14"/>
          <p:cNvGrpSpPr/>
          <p:nvPr userDrawn="1"/>
        </p:nvGrpSpPr>
        <p:grpSpPr>
          <a:xfrm rot="10800000">
            <a:off x="5343042" y="6669360"/>
            <a:ext cx="4562957" cy="188640"/>
            <a:chOff x="2951776" y="0"/>
            <a:chExt cx="4499993" cy="188640"/>
          </a:xfrm>
        </p:grpSpPr>
        <p:sp>
          <p:nvSpPr>
            <p:cNvPr id="16" name="사다리꼴 15"/>
            <p:cNvSpPr/>
            <p:nvPr userDrawn="1"/>
          </p:nvSpPr>
          <p:spPr>
            <a:xfrm flipV="1">
              <a:off x="2953364" y="0"/>
              <a:ext cx="4498405" cy="188640"/>
            </a:xfrm>
            <a:prstGeom prst="trapezoid">
              <a:avLst>
                <a:gd name="adj" fmla="val 3902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951776" y="0"/>
              <a:ext cx="1259632" cy="188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endParaRPr lang="ko-KR" alt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274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428498" y="476672"/>
            <a:ext cx="7644849" cy="508918"/>
          </a:xfrm>
        </p:spPr>
        <p:txBody>
          <a:bodyPr>
            <a:noAutofit/>
          </a:bodyPr>
          <a:lstStyle>
            <a:lvl1pPr algn="l">
              <a:defRPr sz="2000" b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8" name="직선 연결선 7"/>
          <p:cNvCxnSpPr>
            <a:cxnSpLocks/>
          </p:cNvCxnSpPr>
          <p:nvPr userDrawn="1"/>
        </p:nvCxnSpPr>
        <p:spPr>
          <a:xfrm>
            <a:off x="1" y="1093922"/>
            <a:ext cx="9904389" cy="0"/>
          </a:xfrm>
          <a:prstGeom prst="line">
            <a:avLst/>
          </a:prstGeom>
          <a:ln>
            <a:solidFill>
              <a:srgbClr val="009E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0" y="0"/>
            <a:ext cx="8229364" cy="188640"/>
            <a:chOff x="0" y="0"/>
            <a:chExt cx="7596336" cy="188640"/>
          </a:xfrm>
        </p:grpSpPr>
        <p:sp>
          <p:nvSpPr>
            <p:cNvPr id="11" name="사다리꼴 10"/>
            <p:cNvSpPr/>
            <p:nvPr userDrawn="1"/>
          </p:nvSpPr>
          <p:spPr>
            <a:xfrm flipV="1">
              <a:off x="2483768" y="0"/>
              <a:ext cx="5112568" cy="188640"/>
            </a:xfrm>
            <a:prstGeom prst="trapezoid">
              <a:avLst>
                <a:gd name="adj" fmla="val 39021"/>
              </a:avLst>
            </a:prstGeom>
            <a:solidFill>
              <a:srgbClr val="009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0" y="0"/>
              <a:ext cx="2843808" cy="188640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endParaRPr lang="ko-KR" alt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" name="그룹 14"/>
          <p:cNvGrpSpPr/>
          <p:nvPr userDrawn="1"/>
        </p:nvGrpSpPr>
        <p:grpSpPr>
          <a:xfrm rot="10800000">
            <a:off x="5343042" y="6669360"/>
            <a:ext cx="4562957" cy="188640"/>
            <a:chOff x="2951776" y="0"/>
            <a:chExt cx="4499993" cy="188640"/>
          </a:xfrm>
        </p:grpSpPr>
        <p:sp>
          <p:nvSpPr>
            <p:cNvPr id="16" name="사다리꼴 15"/>
            <p:cNvSpPr/>
            <p:nvPr userDrawn="1"/>
          </p:nvSpPr>
          <p:spPr>
            <a:xfrm flipV="1">
              <a:off x="2953364" y="0"/>
              <a:ext cx="4498405" cy="188640"/>
            </a:xfrm>
            <a:prstGeom prst="trapezoid">
              <a:avLst>
                <a:gd name="adj" fmla="val 3902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951776" y="0"/>
              <a:ext cx="1259632" cy="188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endParaRPr lang="ko-KR" alt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E201B0A-BC55-4A65-931F-9D5F8A5E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0965" y="6592268"/>
            <a:ext cx="922422" cy="36512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defRPr>
            </a:lvl1pPr>
          </a:lstStyle>
          <a:p>
            <a:fld id="{42238B37-AEE2-462B-B908-4FD6F9810C00}" type="slidenum">
              <a:rPr lang="ko-KR" altLang="en-US" smtClean="0"/>
              <a:pPr/>
              <a:t>‹#›</a:t>
            </a:fld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54157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287079" y="988828"/>
            <a:ext cx="9324754" cy="552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3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5" r:id="rId2"/>
    <p:sldLayoutId id="2147483688" r:id="rId3"/>
    <p:sldLayoutId id="2147483689" r:id="rId4"/>
    <p:sldLayoutId id="2147483693" r:id="rId5"/>
    <p:sldLayoutId id="2147483694" r:id="rId6"/>
    <p:sldLayoutId id="2147483672" r:id="rId7"/>
    <p:sldLayoutId id="2147483690" r:id="rId8"/>
    <p:sldLayoutId id="2147483695" r:id="rId9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실내, 컵, 커피잔이(가) 표시된 사진&#10;&#10;자동 생성된 설명">
            <a:extLst>
              <a:ext uri="{FF2B5EF4-FFF2-40B4-BE49-F238E27FC236}">
                <a16:creationId xmlns:a16="http://schemas.microsoft.com/office/drawing/2014/main" id="{D226A0D4-68B0-4C42-8B59-9E721816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4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6F00368-41A8-4D7F-9CF8-24130B6F5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5F01463-DE29-4E1D-8266-2DE09D27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8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76B1E73D-030C-4308-BE2D-EE0BE575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617433-7017-4AF3-9310-01DFEB649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2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EA92C-000D-40BF-8023-FE0A5ED4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732A8482-F222-4CCE-8B3A-9A29B1B0A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3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5694</TotalTime>
  <Words>8</Words>
  <Application>Microsoft Office PowerPoint</Application>
  <PresentationFormat>A4 용지(210x297mm)</PresentationFormat>
  <Paragraphs>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KoPubWorld돋움체 Bold</vt:lpstr>
      <vt:lpstr>KoPubWorld돋움체 Light</vt:lpstr>
      <vt:lpstr>KoPub돋움체 Bold</vt:lpstr>
      <vt:lpstr>나눔고딕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박 세라</cp:lastModifiedBy>
  <cp:revision>758</cp:revision>
  <cp:lastPrinted>2017-11-08T02:06:36Z</cp:lastPrinted>
  <dcterms:created xsi:type="dcterms:W3CDTF">2015-11-17T08:12:19Z</dcterms:created>
  <dcterms:modified xsi:type="dcterms:W3CDTF">2023-05-04T08:00:34Z</dcterms:modified>
</cp:coreProperties>
</file>