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2"/>
  </p:notesMasterIdLst>
  <p:sldIdLst>
    <p:sldId id="387" r:id="rId2"/>
    <p:sldId id="388" r:id="rId3"/>
    <p:sldId id="389" r:id="rId4"/>
    <p:sldId id="390" r:id="rId5"/>
    <p:sldId id="391" r:id="rId6"/>
    <p:sldId id="392" r:id="rId7"/>
    <p:sldId id="399" r:id="rId8"/>
    <p:sldId id="394" r:id="rId9"/>
    <p:sldId id="396" r:id="rId10"/>
    <p:sldId id="398" r:id="rId11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3BBDC3"/>
    <a:srgbClr val="2389A1"/>
    <a:srgbClr val="CFEFF1"/>
    <a:srgbClr val="0E5390"/>
    <a:srgbClr val="00B0EE"/>
    <a:srgbClr val="0E5494"/>
    <a:srgbClr val="00427A"/>
    <a:srgbClr val="254061"/>
    <a:srgbClr val="3C9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E24C-4928-45C3-BB2C-08211701B956}" v="1" dt="2023-07-04T08:27:36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42EFECAB-2EE0-452A-B204-1E6B50D7225D}"/>
    <pc:docChg chg="custSel addSld delSld modSld">
      <pc:chgData name="Park sara" userId="256015b203ef4bcb" providerId="LiveId" clId="{42EFECAB-2EE0-452A-B204-1E6B50D7225D}" dt="2023-01-28T08:48:31.422" v="7" actId="962"/>
      <pc:docMkLst>
        <pc:docMk/>
      </pc:docMkLst>
      <pc:sldChg chg="addSp delSp modSp mod">
        <pc:chgData name="Park sara" userId="256015b203ef4bcb" providerId="LiveId" clId="{42EFECAB-2EE0-452A-B204-1E6B50D7225D}" dt="2023-01-28T08:39:17.565" v="1"/>
        <pc:sldMkLst>
          <pc:docMk/>
          <pc:sldMk cId="2107428356" sldId="391"/>
        </pc:sldMkLst>
        <pc:picChg chg="add mod">
          <ac:chgData name="Park sara" userId="256015b203ef4bcb" providerId="LiveId" clId="{42EFECAB-2EE0-452A-B204-1E6B50D7225D}" dt="2023-01-28T08:39:17.565" v="1"/>
          <ac:picMkLst>
            <pc:docMk/>
            <pc:sldMk cId="2107428356" sldId="391"/>
            <ac:picMk id="3" creationId="{7F9D58B4-CAF1-F989-0082-A08DEC0FBB35}"/>
          </ac:picMkLst>
        </pc:picChg>
        <pc:picChg chg="del">
          <ac:chgData name="Park sara" userId="256015b203ef4bcb" providerId="LiveId" clId="{42EFECAB-2EE0-452A-B204-1E6B50D7225D}" dt="2023-01-28T08:39:13.467" v="0" actId="478"/>
          <ac:picMkLst>
            <pc:docMk/>
            <pc:sldMk cId="2107428356" sldId="391"/>
            <ac:picMk id="6" creationId="{89AA3B69-8FEA-4A0A-8A2A-3A866383793C}"/>
          </ac:picMkLst>
        </pc:picChg>
      </pc:sldChg>
      <pc:sldChg chg="del">
        <pc:chgData name="Park sara" userId="256015b203ef4bcb" providerId="LiveId" clId="{42EFECAB-2EE0-452A-B204-1E6B50D7225D}" dt="2023-01-28T08:39:38.087" v="2" actId="2696"/>
        <pc:sldMkLst>
          <pc:docMk/>
          <pc:sldMk cId="449551447" sldId="393"/>
        </pc:sldMkLst>
      </pc:sldChg>
      <pc:sldChg chg="del">
        <pc:chgData name="Park sara" userId="256015b203ef4bcb" providerId="LiveId" clId="{42EFECAB-2EE0-452A-B204-1E6B50D7225D}" dt="2023-01-28T08:39:49.991" v="3" actId="2696"/>
        <pc:sldMkLst>
          <pc:docMk/>
          <pc:sldMk cId="3780729181" sldId="397"/>
        </pc:sldMkLst>
      </pc:sldChg>
      <pc:sldChg chg="addSp modSp new mod">
        <pc:chgData name="Park sara" userId="256015b203ef4bcb" providerId="LiveId" clId="{42EFECAB-2EE0-452A-B204-1E6B50D7225D}" dt="2023-01-28T08:48:31.422" v="7" actId="962"/>
        <pc:sldMkLst>
          <pc:docMk/>
          <pc:sldMk cId="785672883" sldId="399"/>
        </pc:sldMkLst>
        <pc:picChg chg="add mod">
          <ac:chgData name="Park sara" userId="256015b203ef4bcb" providerId="LiveId" clId="{42EFECAB-2EE0-452A-B204-1E6B50D7225D}" dt="2023-01-28T08:48:31.422" v="7" actId="962"/>
          <ac:picMkLst>
            <pc:docMk/>
            <pc:sldMk cId="785672883" sldId="399"/>
            <ac:picMk id="5" creationId="{8C6BF957-9ECB-523B-B1B3-1E2342AFDAB2}"/>
          </ac:picMkLst>
        </pc:picChg>
      </pc:sldChg>
    </pc:docChg>
  </pc:docChgLst>
  <pc:docChgLst>
    <pc:chgData name="Park sara" userId="256015b203ef4bcb" providerId="LiveId" clId="{1B5EE24C-4928-45C3-BB2C-08211701B956}"/>
    <pc:docChg chg="custSel modSld">
      <pc:chgData name="Park sara" userId="256015b203ef4bcb" providerId="LiveId" clId="{1B5EE24C-4928-45C3-BB2C-08211701B956}" dt="2023-07-04T08:27:37.421" v="3" actId="962"/>
      <pc:docMkLst>
        <pc:docMk/>
      </pc:docMkLst>
      <pc:sldChg chg="addSp delSp modSp mod">
        <pc:chgData name="Park sara" userId="256015b203ef4bcb" providerId="LiveId" clId="{1B5EE24C-4928-45C3-BB2C-08211701B956}" dt="2023-07-04T08:27:37.421" v="3" actId="962"/>
        <pc:sldMkLst>
          <pc:docMk/>
          <pc:sldMk cId="4284160980" sldId="387"/>
        </pc:sldMkLst>
        <pc:picChg chg="add mod">
          <ac:chgData name="Park sara" userId="256015b203ef4bcb" providerId="LiveId" clId="{1B5EE24C-4928-45C3-BB2C-08211701B956}" dt="2023-07-04T08:27:37.421" v="3" actId="962"/>
          <ac:picMkLst>
            <pc:docMk/>
            <pc:sldMk cId="4284160980" sldId="387"/>
            <ac:picMk id="4" creationId="{34A81A7B-9704-47AE-B127-21E409A7E453}"/>
          </ac:picMkLst>
        </pc:picChg>
        <pc:picChg chg="del">
          <ac:chgData name="Park sara" userId="256015b203ef4bcb" providerId="LiveId" clId="{1B5EE24C-4928-45C3-BB2C-08211701B956}" dt="2023-07-04T08:27:34.421" v="0" actId="478"/>
          <ac:picMkLst>
            <pc:docMk/>
            <pc:sldMk cId="4284160980" sldId="387"/>
            <ac:picMk id="2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21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232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1" r:id="rId2"/>
    <p:sldLayoutId id="2147483685" r:id="rId3"/>
    <p:sldLayoutId id="2147483688" r:id="rId4"/>
    <p:sldLayoutId id="2147483690" r:id="rId5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7677150" y="6356350"/>
            <a:ext cx="222885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4" name="그림 3" descr="텍스트, 사람, 의류, 실내이(가) 표시된 사진&#10;&#10;자동 생성된 설명">
            <a:extLst>
              <a:ext uri="{FF2B5EF4-FFF2-40B4-BE49-F238E27FC236}">
                <a16:creationId xmlns:a16="http://schemas.microsoft.com/office/drawing/2014/main" id="{34A81A7B-9704-47AE-B127-21E409A7E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16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72E3B4-49EE-41D5-AA0E-2BE98B50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015898-A48D-48F2-8436-FDB9DD34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08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243DA21-DC41-4DD5-A097-C42CED8C4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30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3BA4AEC-565C-4B21-83F6-3A2F5C1A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0E0750-5C1B-40B7-9605-75C0CA1D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90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D1392BE-E514-44DC-B2ED-6F6F0D2AC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6B7A2-A303-4871-A0E7-5C174590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68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712126-52AA-488A-BBA0-DEFD67F8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9D58B4-CAF1-F989-0082-A08DEC0F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2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C4DEEF9-02C9-4AB2-A905-558592099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A9B7D-0B94-475A-9E59-01074C1B2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4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0FDA2-BFBF-2C22-39B9-F11924D3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EAC9487-E8B3-05F1-DAE2-90CEFBB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C6BF957-9ECB-523B-B1B3-1E2342AFD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7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CA72DB-F2E4-408A-B761-4597D3DC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F31A5B-8488-40D5-BA4D-2A0C73FB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100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45822225-44CD-4305-B370-6BA930A51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5DBC1-B5A9-4470-8163-0254747B6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839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10</Words>
  <Application>Microsoft Office PowerPoint</Application>
  <PresentationFormat>A4 용지(210x297mm)</PresentationFormat>
  <Paragraphs>10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KoPub돋움체 Bold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757</cp:revision>
  <cp:lastPrinted>2017-11-08T02:06:36Z</cp:lastPrinted>
  <dcterms:created xsi:type="dcterms:W3CDTF">2015-11-17T08:12:19Z</dcterms:created>
  <dcterms:modified xsi:type="dcterms:W3CDTF">2023-07-04T08:27:39Z</dcterms:modified>
</cp:coreProperties>
</file>