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9"/>
  </p:notesMasterIdLst>
  <p:sldIdLst>
    <p:sldId id="411" r:id="rId2"/>
    <p:sldId id="412" r:id="rId3"/>
    <p:sldId id="413" r:id="rId4"/>
    <p:sldId id="414" r:id="rId5"/>
    <p:sldId id="415" r:id="rId6"/>
    <p:sldId id="416" r:id="rId7"/>
    <p:sldId id="417" r:id="rId8"/>
  </p:sldIdLst>
  <p:sldSz cx="9906000" cy="6858000" type="A4"/>
  <p:notesSz cx="6808788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5" userDrawn="1">
          <p15:clr>
            <a:srgbClr val="A4A3A4"/>
          </p15:clr>
        </p15:guide>
        <p15:guide id="2" pos="1737" userDrawn="1">
          <p15:clr>
            <a:srgbClr val="A4A3A4"/>
          </p15:clr>
        </p15:guide>
        <p15:guide id="3" orient="horz" pos="7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5494"/>
    <a:srgbClr val="F2F2F2"/>
    <a:srgbClr val="3BBDC3"/>
    <a:srgbClr val="00B0EE"/>
    <a:srgbClr val="00427A"/>
    <a:srgbClr val="2389A1"/>
    <a:srgbClr val="DEEBF7"/>
    <a:srgbClr val="000000"/>
    <a:srgbClr val="CFEFF1"/>
    <a:srgbClr val="0E53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8" autoAdjust="0"/>
    <p:restoredTop sz="95145" autoAdjust="0"/>
  </p:normalViewPr>
  <p:slideViewPr>
    <p:cSldViewPr snapToGrid="0" snapToObjects="1">
      <p:cViewPr varScale="1">
        <p:scale>
          <a:sx n="105" d="100"/>
          <a:sy n="105" d="100"/>
        </p:scale>
        <p:origin x="1404" y="96"/>
      </p:cViewPr>
      <p:guideLst>
        <p:guide orient="horz" pos="1025"/>
        <p:guide pos="1737"/>
        <p:guide orient="horz" pos="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80E46-7273-814D-999D-097F9042F334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66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879" y="4784835"/>
            <a:ext cx="54470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7" y="9443664"/>
            <a:ext cx="2950475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87BB1-061C-E44F-9342-29E143338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2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428497" y="404664"/>
            <a:ext cx="9127014" cy="5976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6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37653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bg>
      <p:bgPr>
        <a:solidFill>
          <a:srgbClr val="DEE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0741" y="295904"/>
            <a:ext cx="8915400" cy="565334"/>
          </a:xfrm>
          <a:prstGeom prst="rect">
            <a:avLst/>
          </a:prstGeom>
        </p:spPr>
        <p:txBody>
          <a:bodyPr anchor="ctr"/>
          <a:lstStyle>
            <a:lvl1pPr algn="l">
              <a:defRPr sz="2400"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333226" y="6515846"/>
            <a:ext cx="2311400" cy="365125"/>
          </a:xfrm>
          <a:prstGeom prst="rect">
            <a:avLst/>
          </a:prstGeom>
        </p:spPr>
        <p:txBody>
          <a:bodyPr/>
          <a:lstStyle/>
          <a:p>
            <a:fld id="{93BB12BC-9D34-4146-A949-3BFCA1066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01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662524" y="476672"/>
            <a:ext cx="7410823" cy="50891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>
                <a:solidFill>
                  <a:srgbClr val="0070C0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3860879" y="6520260"/>
            <a:ext cx="2311400" cy="365125"/>
          </a:xfrm>
          <a:prstGeom prst="rect">
            <a:avLst/>
          </a:prstGeom>
        </p:spPr>
        <p:txBody>
          <a:bodyPr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2238B37-AEE2-462B-B908-4FD6F9810C00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0" y="1093922"/>
            <a:ext cx="7917329" cy="0"/>
          </a:xfrm>
          <a:prstGeom prst="line">
            <a:avLst/>
          </a:prstGeom>
          <a:ln>
            <a:solidFill>
              <a:srgbClr val="009E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룹 8"/>
          <p:cNvGrpSpPr/>
          <p:nvPr userDrawn="1"/>
        </p:nvGrpSpPr>
        <p:grpSpPr>
          <a:xfrm>
            <a:off x="0" y="0"/>
            <a:ext cx="8229364" cy="188640"/>
            <a:chOff x="0" y="0"/>
            <a:chExt cx="7596336" cy="188640"/>
          </a:xfrm>
        </p:grpSpPr>
        <p:sp>
          <p:nvSpPr>
            <p:cNvPr id="11" name="사다리꼴 10"/>
            <p:cNvSpPr/>
            <p:nvPr userDrawn="1"/>
          </p:nvSpPr>
          <p:spPr>
            <a:xfrm flipV="1">
              <a:off x="2483768" y="0"/>
              <a:ext cx="5112568" cy="188640"/>
            </a:xfrm>
            <a:prstGeom prst="trapezoid">
              <a:avLst>
                <a:gd name="adj" fmla="val 39021"/>
              </a:avLst>
            </a:prstGeom>
            <a:solidFill>
              <a:srgbClr val="009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 userDrawn="1"/>
          </p:nvSpPr>
          <p:spPr>
            <a:xfrm>
              <a:off x="0" y="0"/>
              <a:ext cx="2843808" cy="188640"/>
            </a:xfrm>
            <a:prstGeom prst="rect">
              <a:avLst/>
            </a:prstGeom>
            <a:solidFill>
              <a:srgbClr val="009E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endParaRPr lang="ko-KR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5" name="그룹 14"/>
          <p:cNvGrpSpPr/>
          <p:nvPr userDrawn="1"/>
        </p:nvGrpSpPr>
        <p:grpSpPr>
          <a:xfrm rot="10800000">
            <a:off x="5343042" y="6669360"/>
            <a:ext cx="4562957" cy="188640"/>
            <a:chOff x="2951776" y="0"/>
            <a:chExt cx="4499993" cy="188640"/>
          </a:xfrm>
        </p:grpSpPr>
        <p:sp>
          <p:nvSpPr>
            <p:cNvPr id="16" name="사다리꼴 15"/>
            <p:cNvSpPr/>
            <p:nvPr userDrawn="1"/>
          </p:nvSpPr>
          <p:spPr>
            <a:xfrm flipV="1">
              <a:off x="2953364" y="0"/>
              <a:ext cx="4498405" cy="188640"/>
            </a:xfrm>
            <a:prstGeom prst="trapezoid">
              <a:avLst>
                <a:gd name="adj" fmla="val 3902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/>
            <p:cNvSpPr/>
            <p:nvPr userDrawn="1"/>
          </p:nvSpPr>
          <p:spPr>
            <a:xfrm>
              <a:off x="2951776" y="0"/>
              <a:ext cx="1259632" cy="1886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1" hangingPunct="1"/>
              <a:endParaRPr lang="ko-KR" altLang="en-US"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pic>
        <p:nvPicPr>
          <p:cNvPr id="1026" name="Picture 2" descr="C:\Users\Sara Park\Desktop\KakaoTalk_20180409_101419828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569" y="541576"/>
            <a:ext cx="1681952" cy="30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2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287079" y="988828"/>
            <a:ext cx="9324754" cy="5527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3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5" r:id="rId2"/>
    <p:sldLayoutId id="2147483688" r:id="rId3"/>
    <p:sldLayoutId id="2147483689" r:id="rId4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5B4F0E-AA2A-4BBB-9F29-3014CDA26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522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9C9C5A-A814-4FE5-85F0-E9BD35B49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2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738648-5037-48D0-9B70-577C8721C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732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68160FC-68F6-42D9-93EF-501C34C85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45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EB49786-A9C7-4EC0-A2E8-35D614AD9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1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70B3967-6D09-4183-954E-CAA94475D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38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D415B09B-9157-4AEA-B8EE-8A7C1D859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92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5918</TotalTime>
  <Words>0</Words>
  <Application>Microsoft Office PowerPoint</Application>
  <PresentationFormat>A4 용지(210x297mm)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KoPub돋움체 Bold</vt:lpstr>
      <vt:lpstr>나눔고딕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Lee Seunghan</cp:lastModifiedBy>
  <cp:revision>807</cp:revision>
  <cp:lastPrinted>2017-11-08T02:06:36Z</cp:lastPrinted>
  <dcterms:created xsi:type="dcterms:W3CDTF">2015-11-17T08:12:19Z</dcterms:created>
  <dcterms:modified xsi:type="dcterms:W3CDTF">2021-01-15T09:07:55Z</dcterms:modified>
</cp:coreProperties>
</file>