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8"/>
  </p:notesMasterIdLst>
  <p:sldIdLst>
    <p:sldId id="414" r:id="rId2"/>
    <p:sldId id="415" r:id="rId3"/>
    <p:sldId id="416" r:id="rId4"/>
    <p:sldId id="417" r:id="rId5"/>
    <p:sldId id="418" r:id="rId6"/>
    <p:sldId id="419" r:id="rId7"/>
  </p:sldIdLst>
  <p:sldSz cx="9906000" cy="6858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5" userDrawn="1">
          <p15:clr>
            <a:srgbClr val="A4A3A4"/>
          </p15:clr>
        </p15:guide>
        <p15:guide id="2" pos="1737" userDrawn="1">
          <p15:clr>
            <a:srgbClr val="A4A3A4"/>
          </p15:clr>
        </p15:guide>
        <p15:guide id="3" orient="horz" pos="7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494"/>
    <a:srgbClr val="F2F2F2"/>
    <a:srgbClr val="3BBDC3"/>
    <a:srgbClr val="00B0EE"/>
    <a:srgbClr val="00427A"/>
    <a:srgbClr val="2389A1"/>
    <a:srgbClr val="DEEBF7"/>
    <a:srgbClr val="000000"/>
    <a:srgbClr val="CFEFF1"/>
    <a:srgbClr val="0E53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1EAED-C200-4BEB-A869-EEACE68DC0C5}" v="1" dt="2023-01-30T06:57:35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8" autoAdjust="0"/>
    <p:restoredTop sz="95145" autoAdjust="0"/>
  </p:normalViewPr>
  <p:slideViewPr>
    <p:cSldViewPr snapToGrid="0" snapToObjects="1">
      <p:cViewPr varScale="1">
        <p:scale>
          <a:sx n="101" d="100"/>
          <a:sy n="101" d="100"/>
        </p:scale>
        <p:origin x="1530" y="114"/>
      </p:cViewPr>
      <p:guideLst>
        <p:guide orient="horz" pos="1025"/>
        <p:guide pos="1737"/>
        <p:guide orient="horz" pos="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ra" userId="256015b203ef4bcb" providerId="LiveId" clId="{2B11EAED-C200-4BEB-A869-EEACE68DC0C5}"/>
    <pc:docChg chg="custSel modSld">
      <pc:chgData name="Park sara" userId="256015b203ef4bcb" providerId="LiveId" clId="{2B11EAED-C200-4BEB-A869-EEACE68DC0C5}" dt="2023-01-30T06:57:35.326" v="1"/>
      <pc:docMkLst>
        <pc:docMk/>
      </pc:docMkLst>
      <pc:sldChg chg="addSp delSp modSp mod">
        <pc:chgData name="Park sara" userId="256015b203ef4bcb" providerId="LiveId" clId="{2B11EAED-C200-4BEB-A869-EEACE68DC0C5}" dt="2023-01-30T06:57:35.326" v="1"/>
        <pc:sldMkLst>
          <pc:docMk/>
          <pc:sldMk cId="3116871931" sldId="417"/>
        </pc:sldMkLst>
        <pc:picChg chg="add mod">
          <ac:chgData name="Park sara" userId="256015b203ef4bcb" providerId="LiveId" clId="{2B11EAED-C200-4BEB-A869-EEACE68DC0C5}" dt="2023-01-30T06:57:35.326" v="1"/>
          <ac:picMkLst>
            <pc:docMk/>
            <pc:sldMk cId="3116871931" sldId="417"/>
            <ac:picMk id="3" creationId="{792CC7C0-E4FC-4A98-9B64-60F83275FAD2}"/>
          </ac:picMkLst>
        </pc:picChg>
        <pc:picChg chg="del">
          <ac:chgData name="Park sara" userId="256015b203ef4bcb" providerId="LiveId" clId="{2B11EAED-C200-4BEB-A869-EEACE68DC0C5}" dt="2023-01-30T06:57:30.153" v="0" actId="478"/>
          <ac:picMkLst>
            <pc:docMk/>
            <pc:sldMk cId="3116871931" sldId="417"/>
            <ac:picMk id="4" creationId="{AD196010-B2A5-4E26-9DC0-98C056D2EC1E}"/>
          </ac:picMkLst>
        </pc:picChg>
      </pc:sldChg>
    </pc:docChg>
  </pc:docChgLst>
  <pc:docChgLst>
    <pc:chgData name="Park sara" userId="256015b203ef4bcb" providerId="LiveId" clId="{B36C27FD-5D4A-466C-B581-42BA13132641}"/>
    <pc:docChg chg="custSel modSld">
      <pc:chgData name="Park sara" userId="256015b203ef4bcb" providerId="LiveId" clId="{B36C27FD-5D4A-466C-B581-42BA13132641}" dt="2022-01-30T06:27:43.839" v="5" actId="478"/>
      <pc:docMkLst>
        <pc:docMk/>
      </pc:docMkLst>
      <pc:sldChg chg="addSp delSp modSp mod">
        <pc:chgData name="Park sara" userId="256015b203ef4bcb" providerId="LiveId" clId="{B36C27FD-5D4A-466C-B581-42BA13132641}" dt="2022-01-30T06:27:43.839" v="5" actId="478"/>
        <pc:sldMkLst>
          <pc:docMk/>
          <pc:sldMk cId="3116871931" sldId="417"/>
        </pc:sldMkLst>
        <pc:spChg chg="del">
          <ac:chgData name="Park sara" userId="256015b203ef4bcb" providerId="LiveId" clId="{B36C27FD-5D4A-466C-B581-42BA13132641}" dt="2022-01-30T06:27:43.839" v="5" actId="478"/>
          <ac:spMkLst>
            <pc:docMk/>
            <pc:sldMk cId="3116871931" sldId="417"/>
            <ac:spMk id="2" creationId="{00000000-0000-0000-0000-000000000000}"/>
          </ac:spMkLst>
        </pc:spChg>
        <pc:picChg chg="add mod ord">
          <ac:chgData name="Park sara" userId="256015b203ef4bcb" providerId="LiveId" clId="{B36C27FD-5D4A-466C-B581-42BA13132641}" dt="2022-01-30T06:27:41.287" v="4" actId="167"/>
          <ac:picMkLst>
            <pc:docMk/>
            <pc:sldMk cId="3116871931" sldId="417"/>
            <ac:picMk id="4" creationId="{AD196010-B2A5-4E26-9DC0-98C056D2EC1E}"/>
          </ac:picMkLst>
        </pc:picChg>
        <pc:picChg chg="del">
          <ac:chgData name="Park sara" userId="256015b203ef4bcb" providerId="LiveId" clId="{B36C27FD-5D4A-466C-B581-42BA13132641}" dt="2022-01-30T06:27:36.116" v="0" actId="478"/>
          <ac:picMkLst>
            <pc:docMk/>
            <pc:sldMk cId="3116871931" sldId="417"/>
            <ac:picMk id="5" creationId="{BBC313FE-7B54-4E45-87E1-98AE34E988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0E46-7273-814D-999D-097F9042F33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66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835"/>
            <a:ext cx="54470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87BB1-061C-E44F-9342-29E1433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28497" y="404664"/>
            <a:ext cx="9127014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7653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33226" y="6515846"/>
            <a:ext cx="2311400" cy="365125"/>
          </a:xfrm>
          <a:prstGeom prst="rect">
            <a:avLst/>
          </a:prstGeom>
        </p:spPr>
        <p:txBody>
          <a:bodyPr/>
          <a:lstStyle/>
          <a:p>
            <a:fld id="{93BB12BC-9D34-4146-A949-3BFCA1066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1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62524" y="476672"/>
            <a:ext cx="7410823" cy="50891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60879" y="652026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2238B37-AEE2-462B-B908-4FD6F9810C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1093922"/>
            <a:ext cx="7917329" cy="0"/>
          </a:xfrm>
          <a:prstGeom prst="line">
            <a:avLst/>
          </a:prstGeom>
          <a:ln>
            <a:solidFill>
              <a:srgbClr val="009E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0" y="0"/>
            <a:ext cx="8229364" cy="188640"/>
            <a:chOff x="0" y="0"/>
            <a:chExt cx="7596336" cy="188640"/>
          </a:xfrm>
        </p:grpSpPr>
        <p:sp>
          <p:nvSpPr>
            <p:cNvPr id="11" name="사다리꼴 10"/>
            <p:cNvSpPr/>
            <p:nvPr userDrawn="1"/>
          </p:nvSpPr>
          <p:spPr>
            <a:xfrm flipV="1">
              <a:off x="2483768" y="0"/>
              <a:ext cx="5112568" cy="188640"/>
            </a:xfrm>
            <a:prstGeom prst="trapezoid">
              <a:avLst>
                <a:gd name="adj" fmla="val 39021"/>
              </a:avLst>
            </a:prstGeom>
            <a:solidFill>
              <a:srgbClr val="009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0" y="0"/>
              <a:ext cx="2843808" cy="188640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endParaRPr lang="ko-KR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" name="그룹 14"/>
          <p:cNvGrpSpPr/>
          <p:nvPr userDrawn="1"/>
        </p:nvGrpSpPr>
        <p:grpSpPr>
          <a:xfrm rot="10800000">
            <a:off x="5343042" y="6669360"/>
            <a:ext cx="4562957" cy="188640"/>
            <a:chOff x="2951776" y="0"/>
            <a:chExt cx="4499993" cy="188640"/>
          </a:xfrm>
        </p:grpSpPr>
        <p:sp>
          <p:nvSpPr>
            <p:cNvPr id="16" name="사다리꼴 15"/>
            <p:cNvSpPr/>
            <p:nvPr userDrawn="1"/>
          </p:nvSpPr>
          <p:spPr>
            <a:xfrm flipV="1">
              <a:off x="2953364" y="0"/>
              <a:ext cx="4498405" cy="188640"/>
            </a:xfrm>
            <a:prstGeom prst="trapezoid">
              <a:avLst>
                <a:gd name="adj" fmla="val 3902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951776" y="0"/>
              <a:ext cx="1259632" cy="188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endParaRPr lang="ko-KR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026" name="Picture 2" descr="C:\Users\Sara Park\Desktop\KakaoTalk_20180409_10141982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569" y="541576"/>
            <a:ext cx="1681952" cy="30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2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87079" y="988828"/>
            <a:ext cx="9324754" cy="552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3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  <p:sldLayoutId id="2147483688" r:id="rId3"/>
    <p:sldLayoutId id="2147483689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639D49-FC1A-48FA-89FA-B268BEBC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6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83F7884-6E23-4A0A-A4DA-89EC64231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3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4D883DF-2490-4291-8D12-0CDDD6BE5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2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2CC7C0-E4FC-4A98-9B64-60F83275F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7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EBD269-1F28-4E1E-8DD5-8967F4D6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8FA7EF-8674-4460-B074-49890E52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4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5940</TotalTime>
  <Words>0</Words>
  <Application>Microsoft Office PowerPoint</Application>
  <PresentationFormat>A4 용지(210x297mm)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Arial</vt:lpstr>
      <vt:lpstr>Calibri</vt:lpstr>
      <vt:lpstr>KoPub돋움체 Bold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박 세라</cp:lastModifiedBy>
  <cp:revision>806</cp:revision>
  <cp:lastPrinted>2017-11-08T02:06:36Z</cp:lastPrinted>
  <dcterms:created xsi:type="dcterms:W3CDTF">2015-11-17T08:12:19Z</dcterms:created>
  <dcterms:modified xsi:type="dcterms:W3CDTF">2023-01-30T06:57:38Z</dcterms:modified>
</cp:coreProperties>
</file>