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2"/>
  </p:notesMasterIdLst>
  <p:sldIdLst>
    <p:sldId id="392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</p:sldIdLst>
  <p:sldSz cx="9906000" cy="6858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 userDrawn="1">
          <p15:clr>
            <a:srgbClr val="A4A3A4"/>
          </p15:clr>
        </p15:guide>
        <p15:guide id="2" pos="1737" userDrawn="1">
          <p15:clr>
            <a:srgbClr val="A4A3A4"/>
          </p15:clr>
        </p15:guide>
        <p15:guide id="3" orient="horz" pos="7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494"/>
    <a:srgbClr val="ECF3FA"/>
    <a:srgbClr val="DEEBF7"/>
    <a:srgbClr val="0E5390"/>
    <a:srgbClr val="3BBDC3"/>
    <a:srgbClr val="2389A1"/>
    <a:srgbClr val="CFEFF1"/>
    <a:srgbClr val="00B0EE"/>
    <a:srgbClr val="00427A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7D5E4-3D3A-4AE0-B5FF-D5E52BA1B478}" v="1" dt="2023-01-28T08:27:48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8" autoAdjust="0"/>
    <p:restoredTop sz="95145" autoAdjust="0"/>
  </p:normalViewPr>
  <p:slideViewPr>
    <p:cSldViewPr snapToGrid="0" snapToObjects="1">
      <p:cViewPr varScale="1">
        <p:scale>
          <a:sx n="101" d="100"/>
          <a:sy n="101" d="100"/>
        </p:scale>
        <p:origin x="1530" y="114"/>
      </p:cViewPr>
      <p:guideLst>
        <p:guide orient="horz" pos="1025"/>
        <p:guide pos="1737"/>
        <p:guide orient="horz" pos="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ra" userId="256015b203ef4bcb" providerId="LiveId" clId="{3967D5E4-3D3A-4AE0-B5FF-D5E52BA1B478}"/>
    <pc:docChg chg="custSel modSld">
      <pc:chgData name="Park sara" userId="256015b203ef4bcb" providerId="LiveId" clId="{3967D5E4-3D3A-4AE0-B5FF-D5E52BA1B478}" dt="2023-01-28T08:27:48.715" v="1"/>
      <pc:docMkLst>
        <pc:docMk/>
      </pc:docMkLst>
      <pc:sldChg chg="addSp delSp modSp mod">
        <pc:chgData name="Park sara" userId="256015b203ef4bcb" providerId="LiveId" clId="{3967D5E4-3D3A-4AE0-B5FF-D5E52BA1B478}" dt="2023-01-28T08:27:48.715" v="1"/>
        <pc:sldMkLst>
          <pc:docMk/>
          <pc:sldMk cId="2110351742" sldId="396"/>
        </pc:sldMkLst>
        <pc:picChg chg="add mod">
          <ac:chgData name="Park sara" userId="256015b203ef4bcb" providerId="LiveId" clId="{3967D5E4-3D3A-4AE0-B5FF-D5E52BA1B478}" dt="2023-01-28T08:27:48.715" v="1"/>
          <ac:picMkLst>
            <pc:docMk/>
            <pc:sldMk cId="2110351742" sldId="396"/>
            <ac:picMk id="3" creationId="{922CC195-99E0-F6C9-46BF-50C8935C24C4}"/>
          </ac:picMkLst>
        </pc:picChg>
        <pc:picChg chg="del">
          <ac:chgData name="Park sara" userId="256015b203ef4bcb" providerId="LiveId" clId="{3967D5E4-3D3A-4AE0-B5FF-D5E52BA1B478}" dt="2023-01-28T08:27:44.464" v="0" actId="478"/>
          <ac:picMkLst>
            <pc:docMk/>
            <pc:sldMk cId="2110351742" sldId="396"/>
            <ac:picMk id="7" creationId="{15FC0585-F5FF-453A-8D12-C4ACD39EAE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0E46-7273-814D-999D-097F9042F33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7BB1-061C-E44F-9342-29E1433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8497" y="404664"/>
            <a:ext cx="9127014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9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3BB12BC-9D34-4146-A949-3BFCA106621A}" type="slidenum">
              <a:rPr lang="ko-KR" altLang="en-US" smtClean="0"/>
              <a:pPr/>
              <a:t>‹#›</a:t>
            </a:fld>
            <a:endParaRPr lang="ko-KR" altLang="en-US" sz="950"/>
          </a:p>
        </p:txBody>
      </p:sp>
    </p:spTree>
    <p:extLst>
      <p:ext uri="{BB962C8B-B14F-4D97-AF65-F5344CB8AC3E}">
        <p14:creationId xmlns:p14="http://schemas.microsoft.com/office/powerpoint/2010/main" val="66290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761226" y="6569718"/>
            <a:ext cx="4572000" cy="23512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lnSpc>
                <a:spcPts val="12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Copyright ⓒ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LearnInvest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Co., Ltd.   All right reserved.</a:t>
            </a:r>
            <a:endParaRPr lang="ko-KR" altLang="ko-K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3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87079" y="988828"/>
            <a:ext cx="9324754" cy="552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5" r:id="rId2"/>
    <p:sldLayoutId id="214748368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A70BA8A-1911-484F-B899-B0DD52F5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2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DDC4ACF-E87C-4859-93AE-5B55524B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646002-C5BD-4303-8021-A0490323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2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53FCC2-96DB-4A90-A0D3-1172AB35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487E3-F6FF-4B71-BC26-E13C6C3A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3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7FA1FF8-B044-414D-A134-010AA716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AF4CCB-43D4-4FD1-B542-4477D893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5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0E4A6CF-0CFF-4B66-B076-1B3D331D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67F6B9-08C1-4308-B0A2-530B5AAD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9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7BB392-5FEF-4C99-B543-AE40EB22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2CC195-99E0-F6C9-46BF-50C8935C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5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81D9912-7D7A-4590-8C13-AFFFADDAF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FFE9D4-71B7-417B-8705-5FC04201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AFA2A27-6E9E-4AD4-8A91-A48AB6E5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A59CEA-6D01-4BBB-89F5-D209328E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3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6F79CC5B-53AD-41E1-809D-44ED25D9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B19B00-87A2-45DA-8B3E-70AD2375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84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681908D-F082-46F5-BCA8-61DF6CBF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0A360F-47EA-4DE0-8200-34C3449E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6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5641</TotalTime>
  <Words>9</Words>
  <Application>Microsoft Office PowerPoint</Application>
  <PresentationFormat>A4 용지(210x297mm)</PresentationFormat>
  <Paragraphs>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KoPub돋움체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Park sara</cp:lastModifiedBy>
  <cp:revision>784</cp:revision>
  <cp:lastPrinted>2017-11-08T02:06:36Z</cp:lastPrinted>
  <dcterms:created xsi:type="dcterms:W3CDTF">2015-11-17T08:12:19Z</dcterms:created>
  <dcterms:modified xsi:type="dcterms:W3CDTF">2023-01-28T08:27:51Z</dcterms:modified>
</cp:coreProperties>
</file>