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0"/>
  </p:notesMasterIdLst>
  <p:sldIdLst>
    <p:sldId id="392" r:id="rId2"/>
    <p:sldId id="399" r:id="rId3"/>
    <p:sldId id="398" r:id="rId4"/>
    <p:sldId id="393" r:id="rId5"/>
    <p:sldId id="394" r:id="rId6"/>
    <p:sldId id="395" r:id="rId7"/>
    <p:sldId id="396" r:id="rId8"/>
    <p:sldId id="397" r:id="rId9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494"/>
    <a:srgbClr val="ECF3FA"/>
    <a:srgbClr val="DEEBF7"/>
    <a:srgbClr val="0E5390"/>
    <a:srgbClr val="3BBDC3"/>
    <a:srgbClr val="2389A1"/>
    <a:srgbClr val="CFEFF1"/>
    <a:srgbClr val="00B0EE"/>
    <a:srgbClr val="00427A"/>
    <a:srgbClr val="254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AD2CE-CD9B-496D-A829-2D569B42ECCF}" v="7" dt="2024-01-23T07:20:51.6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8" autoAdjust="0"/>
    <p:restoredTop sz="95145" autoAdjust="0"/>
  </p:normalViewPr>
  <p:slideViewPr>
    <p:cSldViewPr snapToGrid="0" snapToObjects="1">
      <p:cViewPr varScale="1">
        <p:scale>
          <a:sx n="101" d="100"/>
          <a:sy n="101" d="100"/>
        </p:scale>
        <p:origin x="1530" y="114"/>
      </p:cViewPr>
      <p:guideLst>
        <p:guide orient="horz" pos="1025"/>
        <p:guide pos="1737"/>
        <p:guide orient="horz" pos="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ra" userId="256015b203ef4bcb" providerId="LiveId" clId="{EE6AD2CE-CD9B-496D-A829-2D569B42ECCF}"/>
    <pc:docChg chg="custSel modSld sldOrd">
      <pc:chgData name="Park sara" userId="256015b203ef4bcb" providerId="LiveId" clId="{EE6AD2CE-CD9B-496D-A829-2D569B42ECCF}" dt="2024-01-23T07:20:52.733" v="27" actId="962"/>
      <pc:docMkLst>
        <pc:docMk/>
      </pc:docMkLst>
      <pc:sldChg chg="addSp delSp modSp mod">
        <pc:chgData name="Park sara" userId="256015b203ef4bcb" providerId="LiveId" clId="{EE6AD2CE-CD9B-496D-A829-2D569B42ECCF}" dt="2024-01-23T07:20:05.104" v="2" actId="27614"/>
        <pc:sldMkLst>
          <pc:docMk/>
          <pc:sldMk cId="2093224067" sldId="392"/>
        </pc:sldMkLst>
        <pc:picChg chg="add mod">
          <ac:chgData name="Park sara" userId="256015b203ef4bcb" providerId="LiveId" clId="{EE6AD2CE-CD9B-496D-A829-2D569B42ECCF}" dt="2024-01-23T07:20:05.104" v="2" actId="27614"/>
          <ac:picMkLst>
            <pc:docMk/>
            <pc:sldMk cId="2093224067" sldId="392"/>
            <ac:picMk id="3" creationId="{3F3FE79F-CDB8-4A6C-9F5C-E1B961C1E4C8}"/>
          </ac:picMkLst>
        </pc:picChg>
        <pc:picChg chg="del">
          <ac:chgData name="Park sara" userId="256015b203ef4bcb" providerId="LiveId" clId="{EE6AD2CE-CD9B-496D-A829-2D569B42ECCF}" dt="2024-01-23T07:20:02.311" v="0" actId="478"/>
          <ac:picMkLst>
            <pc:docMk/>
            <pc:sldMk cId="2093224067" sldId="392"/>
            <ac:picMk id="4" creationId="{A50C186C-BD91-4179-9641-6B99A9174F68}"/>
          </ac:picMkLst>
        </pc:picChg>
      </pc:sldChg>
      <pc:sldChg chg="addSp delSp modSp mod">
        <pc:chgData name="Park sara" userId="256015b203ef4bcb" providerId="LiveId" clId="{EE6AD2CE-CD9B-496D-A829-2D569B42ECCF}" dt="2024-01-23T07:20:37.756" v="17" actId="27614"/>
        <pc:sldMkLst>
          <pc:docMk/>
          <pc:sldMk cId="694451918" sldId="394"/>
        </pc:sldMkLst>
        <pc:picChg chg="del">
          <ac:chgData name="Park sara" userId="256015b203ef4bcb" providerId="LiveId" clId="{EE6AD2CE-CD9B-496D-A829-2D569B42ECCF}" dt="2024-01-23T07:20:32.559" v="15" actId="478"/>
          <ac:picMkLst>
            <pc:docMk/>
            <pc:sldMk cId="694451918" sldId="394"/>
            <ac:picMk id="3" creationId="{978DAF8A-E83F-4AC7-9ED8-906E7F11A42F}"/>
          </ac:picMkLst>
        </pc:picChg>
        <pc:picChg chg="add mod">
          <ac:chgData name="Park sara" userId="256015b203ef4bcb" providerId="LiveId" clId="{EE6AD2CE-CD9B-496D-A829-2D569B42ECCF}" dt="2024-01-23T07:20:37.756" v="17" actId="27614"/>
          <ac:picMkLst>
            <pc:docMk/>
            <pc:sldMk cId="694451918" sldId="394"/>
            <ac:picMk id="4" creationId="{3EF51613-2994-45C3-AB18-597D2CC06619}"/>
          </ac:picMkLst>
        </pc:picChg>
      </pc:sldChg>
      <pc:sldChg chg="addSp delSp modSp mod">
        <pc:chgData name="Park sara" userId="256015b203ef4bcb" providerId="LiveId" clId="{EE6AD2CE-CD9B-496D-A829-2D569B42ECCF}" dt="2024-01-23T07:20:44.223" v="20" actId="27614"/>
        <pc:sldMkLst>
          <pc:docMk/>
          <pc:sldMk cId="2285992247" sldId="395"/>
        </pc:sldMkLst>
        <pc:picChg chg="add mod">
          <ac:chgData name="Park sara" userId="256015b203ef4bcb" providerId="LiveId" clId="{EE6AD2CE-CD9B-496D-A829-2D569B42ECCF}" dt="2024-01-23T07:20:44.223" v="20" actId="27614"/>
          <ac:picMkLst>
            <pc:docMk/>
            <pc:sldMk cId="2285992247" sldId="395"/>
            <ac:picMk id="3" creationId="{635FD1D6-508A-4B82-B1A0-A320B58117CB}"/>
          </ac:picMkLst>
        </pc:picChg>
        <pc:picChg chg="del">
          <ac:chgData name="Park sara" userId="256015b203ef4bcb" providerId="LiveId" clId="{EE6AD2CE-CD9B-496D-A829-2D569B42ECCF}" dt="2024-01-23T07:20:41.934" v="18" actId="478"/>
          <ac:picMkLst>
            <pc:docMk/>
            <pc:sldMk cId="2285992247" sldId="395"/>
            <ac:picMk id="6" creationId="{2F0711B6-BCE5-4369-BE37-91B60DE801AC}"/>
          </ac:picMkLst>
        </pc:picChg>
      </pc:sldChg>
      <pc:sldChg chg="addSp delSp modSp mod">
        <pc:chgData name="Park sara" userId="256015b203ef4bcb" providerId="LiveId" clId="{EE6AD2CE-CD9B-496D-A829-2D569B42ECCF}" dt="2024-01-23T07:20:49.520" v="23" actId="27614"/>
        <pc:sldMkLst>
          <pc:docMk/>
          <pc:sldMk cId="2110351742" sldId="396"/>
        </pc:sldMkLst>
        <pc:picChg chg="del">
          <ac:chgData name="Park sara" userId="256015b203ef4bcb" providerId="LiveId" clId="{EE6AD2CE-CD9B-496D-A829-2D569B42ECCF}" dt="2024-01-23T07:20:45.920" v="21" actId="478"/>
          <ac:picMkLst>
            <pc:docMk/>
            <pc:sldMk cId="2110351742" sldId="396"/>
            <ac:picMk id="3" creationId="{9F8DDD34-7E16-4305-A6C9-2A4D3C8FD0E2}"/>
          </ac:picMkLst>
        </pc:picChg>
        <pc:picChg chg="add mod">
          <ac:chgData name="Park sara" userId="256015b203ef4bcb" providerId="LiveId" clId="{EE6AD2CE-CD9B-496D-A829-2D569B42ECCF}" dt="2024-01-23T07:20:49.520" v="23" actId="27614"/>
          <ac:picMkLst>
            <pc:docMk/>
            <pc:sldMk cId="2110351742" sldId="396"/>
            <ac:picMk id="4" creationId="{758004C8-7302-42F3-95D5-CABD0CA99B9B}"/>
          </ac:picMkLst>
        </pc:picChg>
      </pc:sldChg>
      <pc:sldChg chg="addSp delSp modSp mod">
        <pc:chgData name="Park sara" userId="256015b203ef4bcb" providerId="LiveId" clId="{EE6AD2CE-CD9B-496D-A829-2D569B42ECCF}" dt="2024-01-23T07:20:52.733" v="27" actId="962"/>
        <pc:sldMkLst>
          <pc:docMk/>
          <pc:sldMk cId="156676828" sldId="397"/>
        </pc:sldMkLst>
        <pc:picChg chg="del">
          <ac:chgData name="Park sara" userId="256015b203ef4bcb" providerId="LiveId" clId="{EE6AD2CE-CD9B-496D-A829-2D569B42ECCF}" dt="2024-01-23T07:20:50.555" v="24" actId="478"/>
          <ac:picMkLst>
            <pc:docMk/>
            <pc:sldMk cId="156676828" sldId="397"/>
            <ac:picMk id="3" creationId="{AE408DC5-5C69-4CB1-9F8A-61ED6FFEE0D3}"/>
          </ac:picMkLst>
        </pc:picChg>
        <pc:picChg chg="add mod">
          <ac:chgData name="Park sara" userId="256015b203ef4bcb" providerId="LiveId" clId="{EE6AD2CE-CD9B-496D-A829-2D569B42ECCF}" dt="2024-01-23T07:20:52.733" v="27" actId="962"/>
          <ac:picMkLst>
            <pc:docMk/>
            <pc:sldMk cId="156676828" sldId="397"/>
            <ac:picMk id="4" creationId="{7061F7E9-5FEB-4539-A87D-3AE696DDB446}"/>
          </ac:picMkLst>
        </pc:picChg>
      </pc:sldChg>
      <pc:sldChg chg="addSp delSp modSp mod ord">
        <pc:chgData name="Park sara" userId="256015b203ef4bcb" providerId="LiveId" clId="{EE6AD2CE-CD9B-496D-A829-2D569B42ECCF}" dt="2024-01-23T07:20:29.211" v="14" actId="27614"/>
        <pc:sldMkLst>
          <pc:docMk/>
          <pc:sldMk cId="2561631104" sldId="398"/>
        </pc:sldMkLst>
        <pc:picChg chg="del">
          <ac:chgData name="Park sara" userId="256015b203ef4bcb" providerId="LiveId" clId="{EE6AD2CE-CD9B-496D-A829-2D569B42ECCF}" dt="2024-01-23T07:20:26.491" v="12" actId="478"/>
          <ac:picMkLst>
            <pc:docMk/>
            <pc:sldMk cId="2561631104" sldId="398"/>
            <ac:picMk id="3" creationId="{FA4ACF23-0769-4D1E-B4E7-CFFBE9905E6E}"/>
          </ac:picMkLst>
        </pc:picChg>
        <pc:picChg chg="add mod">
          <ac:chgData name="Park sara" userId="256015b203ef4bcb" providerId="LiveId" clId="{EE6AD2CE-CD9B-496D-A829-2D569B42ECCF}" dt="2024-01-23T07:20:29.211" v="14" actId="27614"/>
          <ac:picMkLst>
            <pc:docMk/>
            <pc:sldMk cId="2561631104" sldId="398"/>
            <ac:picMk id="4" creationId="{18A302AD-AD82-467F-BFA2-6FC91F2DF9D7}"/>
          </ac:picMkLst>
        </pc:picChg>
      </pc:sldChg>
      <pc:sldChg chg="addSp delSp modSp mod ord">
        <pc:chgData name="Park sara" userId="256015b203ef4bcb" providerId="LiveId" clId="{EE6AD2CE-CD9B-496D-A829-2D569B42ECCF}" dt="2024-01-23T07:20:26.051" v="11" actId="27614"/>
        <pc:sldMkLst>
          <pc:docMk/>
          <pc:sldMk cId="1777843605" sldId="399"/>
        </pc:sldMkLst>
        <pc:picChg chg="del">
          <ac:chgData name="Park sara" userId="256015b203ef4bcb" providerId="LiveId" clId="{EE6AD2CE-CD9B-496D-A829-2D569B42ECCF}" dt="2024-01-23T07:20:23.305" v="9" actId="478"/>
          <ac:picMkLst>
            <pc:docMk/>
            <pc:sldMk cId="1777843605" sldId="399"/>
            <ac:picMk id="3" creationId="{A3E47F85-64B6-451F-AA0D-2A5708010F4E}"/>
          </ac:picMkLst>
        </pc:picChg>
        <pc:picChg chg="add mod">
          <ac:chgData name="Park sara" userId="256015b203ef4bcb" providerId="LiveId" clId="{EE6AD2CE-CD9B-496D-A829-2D569B42ECCF}" dt="2024-01-23T07:20:26.051" v="11" actId="27614"/>
          <ac:picMkLst>
            <pc:docMk/>
            <pc:sldMk cId="1777843605" sldId="399"/>
            <ac:picMk id="4" creationId="{869FC1A7-6D14-4B12-ADC5-85EF1B5410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lvl1pPr algn="r">
              <a:defRPr sz="9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 sz="950"/>
          </a:p>
        </p:txBody>
      </p:sp>
    </p:spTree>
    <p:extLst>
      <p:ext uri="{BB962C8B-B14F-4D97-AF65-F5344CB8AC3E}">
        <p14:creationId xmlns:p14="http://schemas.microsoft.com/office/powerpoint/2010/main" val="66290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2761226" y="6569718"/>
            <a:ext cx="4572000" cy="235129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latinLnBrk="0" hangingPunct="0">
              <a:lnSpc>
                <a:spcPts val="1200"/>
              </a:lnSpc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Copyright ⓒ </a:t>
            </a:r>
            <a:r>
              <a:rPr lang="en-US" altLang="ko-KR" sz="9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LearnInvest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나눔고딕" panose="020D0604000000000000" pitchFamily="50" charset="-127"/>
                <a:cs typeface="Arial" panose="020B0604020202020204" pitchFamily="34" charset="0"/>
              </a:rPr>
              <a:t> Co., Ltd.   All right reserved.</a:t>
            </a:r>
            <a:endParaRPr lang="ko-KR" altLang="ko-KR" sz="8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 userDrawn="1"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5" r:id="rId2"/>
    <p:sldLayoutId id="214748368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사람, 디자인이(가) 표시된 사진&#10;&#10;자동 생성된 설명">
            <a:extLst>
              <a:ext uri="{FF2B5EF4-FFF2-40B4-BE49-F238E27FC236}">
                <a16:creationId xmlns:a16="http://schemas.microsoft.com/office/drawing/2014/main" id="{3F3FE79F-CDB8-4A6C-9F5C-E1B961C1E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24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B19B00-87A2-45DA-8B3E-70AD2375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9FC1A7-6D14-4B12-ADC5-85EF1B541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4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A59CEA-6D01-4BBB-89F5-D209328E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8A302AD-AD82-467F-BFA2-6FC91F2DF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3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6066C84-46E7-4055-968F-0904E8E1A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A487E3-F6FF-4B71-BC26-E13C6C3A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39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AF4CCB-43D4-4FD1-B542-4477D893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EF51613-2994-45C3-AB18-597D2CC0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5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67F6B9-08C1-4308-B0A2-530B5AADB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35FD1D6-508A-4B82-B1A0-A320B5811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92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7BB392-5FEF-4C99-B543-AE40EB22F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4" name="그림 3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58004C8-7302-42F3-95D5-CABD0CA99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5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FFE9D4-71B7-417B-8705-5FC04201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4" name="그림 3" descr="텍스트, 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7061F7E9-5FEB-4539-A87D-3AE696DD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5643</TotalTime>
  <Words>7</Words>
  <Application>Microsoft Office PowerPoint</Application>
  <PresentationFormat>A4 용지(210x297mm)</PresentationFormat>
  <Paragraphs>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KoPub돋움체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박 세라</cp:lastModifiedBy>
  <cp:revision>784</cp:revision>
  <cp:lastPrinted>2017-11-08T02:06:36Z</cp:lastPrinted>
  <dcterms:created xsi:type="dcterms:W3CDTF">2015-11-17T08:12:19Z</dcterms:created>
  <dcterms:modified xsi:type="dcterms:W3CDTF">2024-01-23T07:20:53Z</dcterms:modified>
</cp:coreProperties>
</file>