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3"/>
  </p:notesMasterIdLst>
  <p:sldIdLst>
    <p:sldId id="436" r:id="rId2"/>
    <p:sldId id="437" r:id="rId3"/>
    <p:sldId id="438" r:id="rId4"/>
    <p:sldId id="439" r:id="rId5"/>
    <p:sldId id="440" r:id="rId6"/>
    <p:sldId id="441" r:id="rId7"/>
    <p:sldId id="445" r:id="rId8"/>
    <p:sldId id="446" r:id="rId9"/>
    <p:sldId id="442" r:id="rId10"/>
    <p:sldId id="443" r:id="rId11"/>
    <p:sldId id="444" r:id="rId12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390"/>
    <a:srgbClr val="3065D0"/>
    <a:srgbClr val="013D79"/>
    <a:srgbClr val="DEEBF7"/>
    <a:srgbClr val="3BBDC3"/>
    <a:srgbClr val="3158A6"/>
    <a:srgbClr val="0E5494"/>
    <a:srgbClr val="2389A1"/>
    <a:srgbClr val="DCE6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D3EEB-27CB-47EC-8DA6-56C0DC67376B}" v="5" dt="2022-01-30T06:40:46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0" autoAdjust="0"/>
    <p:restoredTop sz="95145" autoAdjust="0"/>
  </p:normalViewPr>
  <p:slideViewPr>
    <p:cSldViewPr snapToGrid="0" snapToObjects="1">
      <p:cViewPr varScale="1">
        <p:scale>
          <a:sx n="57" d="100"/>
          <a:sy n="57" d="100"/>
        </p:scale>
        <p:origin x="1200" y="36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ra" userId="256015b203ef4bcb" providerId="LiveId" clId="{B4ED3EEB-27CB-47EC-8DA6-56C0DC67376B}"/>
    <pc:docChg chg="custSel addSld modSld">
      <pc:chgData name="Park sara" userId="256015b203ef4bcb" providerId="LiveId" clId="{B4ED3EEB-27CB-47EC-8DA6-56C0DC67376B}" dt="2022-01-30T06:40:47.859" v="25" actId="167"/>
      <pc:docMkLst>
        <pc:docMk/>
      </pc:docMkLst>
      <pc:sldChg chg="addSp delSp modSp mod">
        <pc:chgData name="Park sara" userId="256015b203ef4bcb" providerId="LiveId" clId="{B4ED3EEB-27CB-47EC-8DA6-56C0DC67376B}" dt="2022-01-30T06:40:33.396" v="17" actId="167"/>
        <pc:sldMkLst>
          <pc:docMk/>
          <pc:sldMk cId="2866640702" sldId="442"/>
        </pc:sldMkLst>
        <pc:picChg chg="add mod ord">
          <ac:chgData name="Park sara" userId="256015b203ef4bcb" providerId="LiveId" clId="{B4ED3EEB-27CB-47EC-8DA6-56C0DC67376B}" dt="2022-01-30T06:40:33.396" v="17" actId="167"/>
          <ac:picMkLst>
            <pc:docMk/>
            <pc:sldMk cId="2866640702" sldId="442"/>
            <ac:picMk id="4" creationId="{9CA0996C-8159-4393-B701-A3EFE1E9260C}"/>
          </ac:picMkLst>
        </pc:picChg>
        <pc:picChg chg="del">
          <ac:chgData name="Park sara" userId="256015b203ef4bcb" providerId="LiveId" clId="{B4ED3EEB-27CB-47EC-8DA6-56C0DC67376B}" dt="2022-01-30T06:40:29.568" v="13" actId="478"/>
          <ac:picMkLst>
            <pc:docMk/>
            <pc:sldMk cId="2866640702" sldId="442"/>
            <ac:picMk id="7" creationId="{0F4140D4-4A4D-4885-8B83-554E2A18DFD1}"/>
          </ac:picMkLst>
        </pc:picChg>
      </pc:sldChg>
      <pc:sldChg chg="addSp delSp modSp mod">
        <pc:chgData name="Park sara" userId="256015b203ef4bcb" providerId="LiveId" clId="{B4ED3EEB-27CB-47EC-8DA6-56C0DC67376B}" dt="2022-01-30T06:40:40.388" v="22" actId="167"/>
        <pc:sldMkLst>
          <pc:docMk/>
          <pc:sldMk cId="1202364972" sldId="443"/>
        </pc:sldMkLst>
        <pc:picChg chg="add mod ord">
          <ac:chgData name="Park sara" userId="256015b203ef4bcb" providerId="LiveId" clId="{B4ED3EEB-27CB-47EC-8DA6-56C0DC67376B}" dt="2022-01-30T06:40:40.388" v="22" actId="167"/>
          <ac:picMkLst>
            <pc:docMk/>
            <pc:sldMk cId="1202364972" sldId="443"/>
            <ac:picMk id="4" creationId="{1F6ADC30-4ACA-4BC3-98D9-902121FC7ECE}"/>
          </ac:picMkLst>
        </pc:picChg>
        <pc:picChg chg="del">
          <ac:chgData name="Park sara" userId="256015b203ef4bcb" providerId="LiveId" clId="{B4ED3EEB-27CB-47EC-8DA6-56C0DC67376B}" dt="2022-01-30T06:40:35.369" v="18" actId="478"/>
          <ac:picMkLst>
            <pc:docMk/>
            <pc:sldMk cId="1202364972" sldId="443"/>
            <ac:picMk id="7" creationId="{279EFDE4-BE9F-41A6-937E-515A15894EBA}"/>
          </ac:picMkLst>
        </pc:picChg>
      </pc:sldChg>
      <pc:sldChg chg="addSp delSp modSp mod">
        <pc:chgData name="Park sara" userId="256015b203ef4bcb" providerId="LiveId" clId="{B4ED3EEB-27CB-47EC-8DA6-56C0DC67376B}" dt="2022-01-30T06:40:47.859" v="25" actId="167"/>
        <pc:sldMkLst>
          <pc:docMk/>
          <pc:sldMk cId="2646977720" sldId="444"/>
        </pc:sldMkLst>
        <pc:picChg chg="add mod ord">
          <ac:chgData name="Park sara" userId="256015b203ef4bcb" providerId="LiveId" clId="{B4ED3EEB-27CB-47EC-8DA6-56C0DC67376B}" dt="2022-01-30T06:40:47.859" v="25" actId="167"/>
          <ac:picMkLst>
            <pc:docMk/>
            <pc:sldMk cId="2646977720" sldId="444"/>
            <ac:picMk id="4" creationId="{966FD1EF-2FED-439C-850A-C39E67F40185}"/>
          </ac:picMkLst>
        </pc:picChg>
        <pc:picChg chg="del">
          <ac:chgData name="Park sara" userId="256015b203ef4bcb" providerId="LiveId" clId="{B4ED3EEB-27CB-47EC-8DA6-56C0DC67376B}" dt="2022-01-30T06:40:43.452" v="23" actId="478"/>
          <ac:picMkLst>
            <pc:docMk/>
            <pc:sldMk cId="2646977720" sldId="444"/>
            <ac:picMk id="7" creationId="{D61EA208-A2C2-49DA-A65F-55DC4BBC4CE0}"/>
          </ac:picMkLst>
        </pc:picChg>
      </pc:sldChg>
      <pc:sldChg chg="addSp delSp modSp new mod">
        <pc:chgData name="Park sara" userId="256015b203ef4bcb" providerId="LiveId" clId="{B4ED3EEB-27CB-47EC-8DA6-56C0DC67376B}" dt="2022-01-30T06:40:18.949" v="6" actId="478"/>
        <pc:sldMkLst>
          <pc:docMk/>
          <pc:sldMk cId="946503695" sldId="445"/>
        </pc:sldMkLst>
        <pc:spChg chg="del">
          <ac:chgData name="Park sara" userId="256015b203ef4bcb" providerId="LiveId" clId="{B4ED3EEB-27CB-47EC-8DA6-56C0DC67376B}" dt="2022-01-30T06:40:18.949" v="6" actId="478"/>
          <ac:spMkLst>
            <pc:docMk/>
            <pc:sldMk cId="946503695" sldId="445"/>
            <ac:spMk id="2" creationId="{96CFBF72-A948-4217-BB9A-0708D31DFD30}"/>
          </ac:spMkLst>
        </pc:spChg>
        <pc:picChg chg="add mod ord">
          <ac:chgData name="Park sara" userId="256015b203ef4bcb" providerId="LiveId" clId="{B4ED3EEB-27CB-47EC-8DA6-56C0DC67376B}" dt="2022-01-30T06:40:16.365" v="5" actId="167"/>
          <ac:picMkLst>
            <pc:docMk/>
            <pc:sldMk cId="946503695" sldId="445"/>
            <ac:picMk id="5" creationId="{3ACDC715-01FC-4916-AE90-BB079C16F98F}"/>
          </ac:picMkLst>
        </pc:picChg>
      </pc:sldChg>
      <pc:sldChg chg="addSp delSp modSp new mod">
        <pc:chgData name="Park sara" userId="256015b203ef4bcb" providerId="LiveId" clId="{B4ED3EEB-27CB-47EC-8DA6-56C0DC67376B}" dt="2022-01-30T06:40:27.361" v="12" actId="167"/>
        <pc:sldMkLst>
          <pc:docMk/>
          <pc:sldMk cId="1449955051" sldId="446"/>
        </pc:sldMkLst>
        <pc:spChg chg="del mod">
          <ac:chgData name="Park sara" userId="256015b203ef4bcb" providerId="LiveId" clId="{B4ED3EEB-27CB-47EC-8DA6-56C0DC67376B}" dt="2022-01-30T06:40:22.941" v="8" actId="478"/>
          <ac:spMkLst>
            <pc:docMk/>
            <pc:sldMk cId="1449955051" sldId="446"/>
            <ac:spMk id="2" creationId="{896AB839-D5DA-43A8-B1F9-4A33EEC88229}"/>
          </ac:spMkLst>
        </pc:spChg>
        <pc:picChg chg="add mod ord">
          <ac:chgData name="Park sara" userId="256015b203ef4bcb" providerId="LiveId" clId="{B4ED3EEB-27CB-47EC-8DA6-56C0DC67376B}" dt="2022-01-30T06:40:27.361" v="12" actId="167"/>
          <ac:picMkLst>
            <pc:docMk/>
            <pc:sldMk cId="1449955051" sldId="446"/>
            <ac:picMk id="5" creationId="{943119D6-6F95-4CC1-BC7B-795B3445E1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5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6" r:id="rId2"/>
    <p:sldLayoutId id="214748368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7F472-5BCE-49B9-AB43-40E441EB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8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F6ADC30-4ACA-4BC3-98D9-902121FC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6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6FD1EF-2FED-439C-850A-C39E67F4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7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EAD364F-E6FB-4885-90B0-2A113A56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9B58A-299F-48DA-9823-0162AEDA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231F45A-4EDE-44C2-8C51-B4E5EB0E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0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9965BA-B586-4C03-8947-48B0B0C0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9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EB7FBBC-0ECD-4966-A82A-4A3EA2C4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9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CB8CABE-B706-4904-A3A6-722811A3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4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CDC715-01FC-4916-AE90-BB079C16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C21BB0-4712-495D-AD88-2CC18100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0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43119D6-6F95-4CC1-BC7B-795B3445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22BDDB-BB8E-4FDA-9768-788348E1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5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CA0996C-8159-4393-B701-A3EFE1E9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4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6081</TotalTime>
  <Words>10</Words>
  <Application>Microsoft Office PowerPoint</Application>
  <PresentationFormat>A4 용지(210x297mm)</PresentationFormat>
  <Paragraphs>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KoPub돋움체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Park sara</cp:lastModifiedBy>
  <cp:revision>822</cp:revision>
  <cp:lastPrinted>2017-11-08T02:06:36Z</cp:lastPrinted>
  <dcterms:created xsi:type="dcterms:W3CDTF">2015-11-17T08:12:19Z</dcterms:created>
  <dcterms:modified xsi:type="dcterms:W3CDTF">2022-01-30T06:40:52Z</dcterms:modified>
</cp:coreProperties>
</file>