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1"/>
  </p:notesMasterIdLst>
  <p:sldIdLst>
    <p:sldId id="417" r:id="rId2"/>
    <p:sldId id="418" r:id="rId3"/>
    <p:sldId id="419" r:id="rId4"/>
    <p:sldId id="420" r:id="rId5"/>
    <p:sldId id="421" r:id="rId6"/>
    <p:sldId id="422" r:id="rId7"/>
    <p:sldId id="423" r:id="rId8"/>
    <p:sldId id="425" r:id="rId9"/>
    <p:sldId id="424" r:id="rId10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A"/>
    <a:srgbClr val="0E5390"/>
    <a:srgbClr val="3BBDC3"/>
    <a:srgbClr val="DEEBF7"/>
    <a:srgbClr val="2389A1"/>
    <a:srgbClr val="CFEFF1"/>
    <a:srgbClr val="00B0EE"/>
    <a:srgbClr val="0E5494"/>
    <a:srgbClr val="254061"/>
    <a:srgbClr val="3C9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5" autoAdjust="0"/>
    <p:restoredTop sz="95125" autoAdjust="0"/>
  </p:normalViewPr>
  <p:slideViewPr>
    <p:cSldViewPr snapToGrid="0" snapToObjects="1">
      <p:cViewPr varScale="1">
        <p:scale>
          <a:sx n="59" d="100"/>
          <a:sy n="59" d="100"/>
        </p:scale>
        <p:origin x="1248" y="56"/>
      </p:cViewPr>
      <p:guideLst>
        <p:guide orient="horz" pos="1025"/>
        <p:guide pos="1737"/>
        <p:guide orient="horz" pos="7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87BB1-061C-E44F-9342-29E1433386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7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61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85" r:id="rId3"/>
    <p:sldLayoutId id="2147483691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0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005E76-EDAD-44D1-8816-1F0389DA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AB1356B-6B03-41C6-A0D1-7BB3B5D4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5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명함, 스크린샷, 벡터그래픽이(가) 표시된 사진&#10;&#10;자동 생성된 설명">
            <a:extLst>
              <a:ext uri="{FF2B5EF4-FFF2-40B4-BE49-F238E27FC236}">
                <a16:creationId xmlns:a16="http://schemas.microsoft.com/office/drawing/2014/main" id="{7F8A6116-B6A3-468D-9993-6420C891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A58794-7488-4554-BE41-40E345ED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9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8E29EEE-88F0-477E-8E18-A7771803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AC4B61-255D-4DCD-B10C-F3E59DE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3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FB86507B-5FEE-4D8C-9210-321332FBC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C8C92-33D6-4822-A508-190D530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7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777F42C-B294-4844-A998-1820D249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76E56-9D3B-42A6-89AF-0D016D03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7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7CF681-AB1F-4036-BE9B-68AC796B5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51F62-D437-43E0-BCAA-5184F953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2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DF10F8-CB04-4E08-9ACD-61AA974C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D257069-6503-4623-8EDA-ABCF0AEC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71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0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E5810-365F-46DB-9809-24EB7261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267DFA-ED52-42F9-B585-8AC10113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0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5880</TotalTime>
  <Words>9</Words>
  <Application>Microsoft Office PowerPoint</Application>
  <PresentationFormat>A4 용지(210x297mm)</PresentationFormat>
  <Paragraphs>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KoPub돋움체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Lee Seunghan</cp:lastModifiedBy>
  <cp:revision>807</cp:revision>
  <cp:lastPrinted>2017-11-08T02:06:36Z</cp:lastPrinted>
  <dcterms:created xsi:type="dcterms:W3CDTF">2015-11-17T08:12:19Z</dcterms:created>
  <dcterms:modified xsi:type="dcterms:W3CDTF">2021-01-13T12:51:38Z</dcterms:modified>
</cp:coreProperties>
</file>