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28" name="PlaceHolder 2"/>
          <p:cNvSpPr>
            <a:spLocks noGrp="1"/>
          </p:cNvSpPr>
          <p:nvPr>
            <p:ph type="body"/>
          </p:nvPr>
        </p:nvSpPr>
        <p:spPr>
          <a:xfrm>
            <a:off x="504000" y="1769040"/>
            <a:ext cx="9071640" cy="2091240"/>
          </a:xfrm>
          <a:prstGeom prst="rect">
            <a:avLst/>
          </a:prstGeom>
        </p:spPr>
        <p:txBody>
          <a:bodyPr lIns="0" rIns="0" tIns="0" bIns="0"/>
          <a:p>
            <a:endParaRPr b="0" lang="en-US" sz="3200" spc="-1" strike="noStrike">
              <a:solidFill>
                <a:srgbClr val="0066cc"/>
              </a:solidFill>
              <a:latin typeface="Arial"/>
            </a:endParaRPr>
          </a:p>
        </p:txBody>
      </p:sp>
      <p:sp>
        <p:nvSpPr>
          <p:cNvPr id="29" name="PlaceHolder 3"/>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31"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32"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33" name="PlaceHolder 4"/>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66cc"/>
              </a:solidFill>
              <a:latin typeface="Arial"/>
            </a:endParaRPr>
          </a:p>
        </p:txBody>
      </p:sp>
      <p:sp>
        <p:nvSpPr>
          <p:cNvPr id="34" name="PlaceHolder 5"/>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36" name="PlaceHolder 2"/>
          <p:cNvSpPr>
            <a:spLocks noGrp="1"/>
          </p:cNvSpPr>
          <p:nvPr>
            <p:ph type="body"/>
          </p:nvPr>
        </p:nvSpPr>
        <p:spPr>
          <a:xfrm>
            <a:off x="504000" y="1769040"/>
            <a:ext cx="2920680" cy="2091240"/>
          </a:xfrm>
          <a:prstGeom prst="rect">
            <a:avLst/>
          </a:prstGeom>
        </p:spPr>
        <p:txBody>
          <a:bodyPr lIns="0" rIns="0" tIns="0" bIns="0"/>
          <a:p>
            <a:endParaRPr b="0" lang="en-US" sz="3200" spc="-1" strike="noStrike">
              <a:solidFill>
                <a:srgbClr val="0066cc"/>
              </a:solidFill>
              <a:latin typeface="Arial"/>
            </a:endParaRPr>
          </a:p>
        </p:txBody>
      </p:sp>
      <p:sp>
        <p:nvSpPr>
          <p:cNvPr id="37" name="PlaceHolder 3"/>
          <p:cNvSpPr>
            <a:spLocks noGrp="1"/>
          </p:cNvSpPr>
          <p:nvPr>
            <p:ph type="body"/>
          </p:nvPr>
        </p:nvSpPr>
        <p:spPr>
          <a:xfrm>
            <a:off x="3571200" y="1769040"/>
            <a:ext cx="2920680" cy="2091240"/>
          </a:xfrm>
          <a:prstGeom prst="rect">
            <a:avLst/>
          </a:prstGeom>
        </p:spPr>
        <p:txBody>
          <a:bodyPr lIns="0" rIns="0" tIns="0" bIns="0"/>
          <a:p>
            <a:endParaRPr b="0" lang="en-US" sz="3200" spc="-1" strike="noStrike">
              <a:solidFill>
                <a:srgbClr val="0066cc"/>
              </a:solidFill>
              <a:latin typeface="Arial"/>
            </a:endParaRPr>
          </a:p>
        </p:txBody>
      </p:sp>
      <p:sp>
        <p:nvSpPr>
          <p:cNvPr id="38" name="PlaceHolder 4"/>
          <p:cNvSpPr>
            <a:spLocks noGrp="1"/>
          </p:cNvSpPr>
          <p:nvPr>
            <p:ph type="body"/>
          </p:nvPr>
        </p:nvSpPr>
        <p:spPr>
          <a:xfrm>
            <a:off x="6638040" y="1769040"/>
            <a:ext cx="2920680" cy="2091240"/>
          </a:xfrm>
          <a:prstGeom prst="rect">
            <a:avLst/>
          </a:prstGeom>
        </p:spPr>
        <p:txBody>
          <a:bodyPr lIns="0" rIns="0" tIns="0" bIns="0"/>
          <a:p>
            <a:endParaRPr b="0" lang="en-US" sz="3200" spc="-1" strike="noStrike">
              <a:solidFill>
                <a:srgbClr val="0066cc"/>
              </a:solidFill>
              <a:latin typeface="Arial"/>
            </a:endParaRPr>
          </a:p>
        </p:txBody>
      </p:sp>
      <p:sp>
        <p:nvSpPr>
          <p:cNvPr id="39" name="PlaceHolder 5"/>
          <p:cNvSpPr>
            <a:spLocks noGrp="1"/>
          </p:cNvSpPr>
          <p:nvPr>
            <p:ph type="body"/>
          </p:nvPr>
        </p:nvSpPr>
        <p:spPr>
          <a:xfrm>
            <a:off x="504000" y="4059360"/>
            <a:ext cx="2920680" cy="2091240"/>
          </a:xfrm>
          <a:prstGeom prst="rect">
            <a:avLst/>
          </a:prstGeom>
        </p:spPr>
        <p:txBody>
          <a:bodyPr lIns="0" rIns="0" tIns="0" bIns="0"/>
          <a:p>
            <a:endParaRPr b="0" lang="en-US" sz="3200" spc="-1" strike="noStrike">
              <a:solidFill>
                <a:srgbClr val="0066cc"/>
              </a:solidFill>
              <a:latin typeface="Arial"/>
            </a:endParaRPr>
          </a:p>
        </p:txBody>
      </p:sp>
      <p:sp>
        <p:nvSpPr>
          <p:cNvPr id="40" name="PlaceHolder 6"/>
          <p:cNvSpPr>
            <a:spLocks noGrp="1"/>
          </p:cNvSpPr>
          <p:nvPr>
            <p:ph type="body"/>
          </p:nvPr>
        </p:nvSpPr>
        <p:spPr>
          <a:xfrm>
            <a:off x="3571200" y="4059360"/>
            <a:ext cx="2920680" cy="2091240"/>
          </a:xfrm>
          <a:prstGeom prst="rect">
            <a:avLst/>
          </a:prstGeom>
        </p:spPr>
        <p:txBody>
          <a:bodyPr lIns="0" rIns="0" tIns="0" bIns="0"/>
          <a:p>
            <a:endParaRPr b="0" lang="en-US" sz="3200" spc="-1" strike="noStrike">
              <a:solidFill>
                <a:srgbClr val="0066cc"/>
              </a:solidFill>
              <a:latin typeface="Arial"/>
            </a:endParaRPr>
          </a:p>
        </p:txBody>
      </p:sp>
      <p:sp>
        <p:nvSpPr>
          <p:cNvPr id="41" name="PlaceHolder 7"/>
          <p:cNvSpPr>
            <a:spLocks noGrp="1"/>
          </p:cNvSpPr>
          <p:nvPr>
            <p:ph type="body"/>
          </p:nvPr>
        </p:nvSpPr>
        <p:spPr>
          <a:xfrm>
            <a:off x="6638040" y="4059360"/>
            <a:ext cx="292068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50"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52"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54"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66cc"/>
              </a:solidFill>
              <a:latin typeface="Arial"/>
            </a:endParaRPr>
          </a:p>
        </p:txBody>
      </p:sp>
      <p:sp>
        <p:nvSpPr>
          <p:cNvPr id="55"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1640" cy="2956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59"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60"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66cc"/>
              </a:solidFill>
              <a:latin typeface="Arial"/>
            </a:endParaRPr>
          </a:p>
        </p:txBody>
      </p:sp>
      <p:sp>
        <p:nvSpPr>
          <p:cNvPr id="61" name="PlaceHolder 4"/>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7"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63"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66cc"/>
              </a:solidFill>
              <a:latin typeface="Arial"/>
            </a:endParaRPr>
          </a:p>
        </p:txBody>
      </p:sp>
      <p:sp>
        <p:nvSpPr>
          <p:cNvPr id="64"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65"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67"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68"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69" name="PlaceHolder 4"/>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71" name="PlaceHolder 2"/>
          <p:cNvSpPr>
            <a:spLocks noGrp="1"/>
          </p:cNvSpPr>
          <p:nvPr>
            <p:ph type="body"/>
          </p:nvPr>
        </p:nvSpPr>
        <p:spPr>
          <a:xfrm>
            <a:off x="504000" y="1769040"/>
            <a:ext cx="9071640" cy="2091240"/>
          </a:xfrm>
          <a:prstGeom prst="rect">
            <a:avLst/>
          </a:prstGeom>
        </p:spPr>
        <p:txBody>
          <a:bodyPr lIns="0" rIns="0" tIns="0" bIns="0"/>
          <a:p>
            <a:endParaRPr b="0" lang="en-US" sz="3200" spc="-1" strike="noStrike">
              <a:solidFill>
                <a:srgbClr val="0066cc"/>
              </a:solidFill>
              <a:latin typeface="Arial"/>
            </a:endParaRPr>
          </a:p>
        </p:txBody>
      </p:sp>
      <p:sp>
        <p:nvSpPr>
          <p:cNvPr id="72" name="PlaceHolder 3"/>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74"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75"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76" name="PlaceHolder 4"/>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66cc"/>
              </a:solidFill>
              <a:latin typeface="Arial"/>
            </a:endParaRPr>
          </a:p>
        </p:txBody>
      </p:sp>
      <p:sp>
        <p:nvSpPr>
          <p:cNvPr id="77" name="PlaceHolder 5"/>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79" name="PlaceHolder 2"/>
          <p:cNvSpPr>
            <a:spLocks noGrp="1"/>
          </p:cNvSpPr>
          <p:nvPr>
            <p:ph type="body"/>
          </p:nvPr>
        </p:nvSpPr>
        <p:spPr>
          <a:xfrm>
            <a:off x="504000" y="1769040"/>
            <a:ext cx="2920680" cy="2091240"/>
          </a:xfrm>
          <a:prstGeom prst="rect">
            <a:avLst/>
          </a:prstGeom>
        </p:spPr>
        <p:txBody>
          <a:bodyPr lIns="0" rIns="0" tIns="0" bIns="0"/>
          <a:p>
            <a:endParaRPr b="0" lang="en-US" sz="3200" spc="-1" strike="noStrike">
              <a:solidFill>
                <a:srgbClr val="0066cc"/>
              </a:solidFill>
              <a:latin typeface="Arial"/>
            </a:endParaRPr>
          </a:p>
        </p:txBody>
      </p:sp>
      <p:sp>
        <p:nvSpPr>
          <p:cNvPr id="80" name="PlaceHolder 3"/>
          <p:cNvSpPr>
            <a:spLocks noGrp="1"/>
          </p:cNvSpPr>
          <p:nvPr>
            <p:ph type="body"/>
          </p:nvPr>
        </p:nvSpPr>
        <p:spPr>
          <a:xfrm>
            <a:off x="3571200" y="1769040"/>
            <a:ext cx="2920680" cy="2091240"/>
          </a:xfrm>
          <a:prstGeom prst="rect">
            <a:avLst/>
          </a:prstGeom>
        </p:spPr>
        <p:txBody>
          <a:bodyPr lIns="0" rIns="0" tIns="0" bIns="0"/>
          <a:p>
            <a:endParaRPr b="0" lang="en-US" sz="3200" spc="-1" strike="noStrike">
              <a:solidFill>
                <a:srgbClr val="0066cc"/>
              </a:solidFill>
              <a:latin typeface="Arial"/>
            </a:endParaRPr>
          </a:p>
        </p:txBody>
      </p:sp>
      <p:sp>
        <p:nvSpPr>
          <p:cNvPr id="81" name="PlaceHolder 4"/>
          <p:cNvSpPr>
            <a:spLocks noGrp="1"/>
          </p:cNvSpPr>
          <p:nvPr>
            <p:ph type="body"/>
          </p:nvPr>
        </p:nvSpPr>
        <p:spPr>
          <a:xfrm>
            <a:off x="6638040" y="1769040"/>
            <a:ext cx="2920680" cy="2091240"/>
          </a:xfrm>
          <a:prstGeom prst="rect">
            <a:avLst/>
          </a:prstGeom>
        </p:spPr>
        <p:txBody>
          <a:bodyPr lIns="0" rIns="0" tIns="0" bIns="0"/>
          <a:p>
            <a:endParaRPr b="0" lang="en-US" sz="3200" spc="-1" strike="noStrike">
              <a:solidFill>
                <a:srgbClr val="0066cc"/>
              </a:solidFill>
              <a:latin typeface="Arial"/>
            </a:endParaRPr>
          </a:p>
        </p:txBody>
      </p:sp>
      <p:sp>
        <p:nvSpPr>
          <p:cNvPr id="82" name="PlaceHolder 5"/>
          <p:cNvSpPr>
            <a:spLocks noGrp="1"/>
          </p:cNvSpPr>
          <p:nvPr>
            <p:ph type="body"/>
          </p:nvPr>
        </p:nvSpPr>
        <p:spPr>
          <a:xfrm>
            <a:off x="504000" y="4059360"/>
            <a:ext cx="2920680" cy="2091240"/>
          </a:xfrm>
          <a:prstGeom prst="rect">
            <a:avLst/>
          </a:prstGeom>
        </p:spPr>
        <p:txBody>
          <a:bodyPr lIns="0" rIns="0" tIns="0" bIns="0"/>
          <a:p>
            <a:endParaRPr b="0" lang="en-US" sz="3200" spc="-1" strike="noStrike">
              <a:solidFill>
                <a:srgbClr val="0066cc"/>
              </a:solidFill>
              <a:latin typeface="Arial"/>
            </a:endParaRPr>
          </a:p>
        </p:txBody>
      </p:sp>
      <p:sp>
        <p:nvSpPr>
          <p:cNvPr id="83" name="PlaceHolder 6"/>
          <p:cNvSpPr>
            <a:spLocks noGrp="1"/>
          </p:cNvSpPr>
          <p:nvPr>
            <p:ph type="body"/>
          </p:nvPr>
        </p:nvSpPr>
        <p:spPr>
          <a:xfrm>
            <a:off x="3571200" y="4059360"/>
            <a:ext cx="2920680" cy="2091240"/>
          </a:xfrm>
          <a:prstGeom prst="rect">
            <a:avLst/>
          </a:prstGeom>
        </p:spPr>
        <p:txBody>
          <a:bodyPr lIns="0" rIns="0" tIns="0" bIns="0"/>
          <a:p>
            <a:endParaRPr b="0" lang="en-US" sz="3200" spc="-1" strike="noStrike">
              <a:solidFill>
                <a:srgbClr val="0066cc"/>
              </a:solidFill>
              <a:latin typeface="Arial"/>
            </a:endParaRPr>
          </a:p>
        </p:txBody>
      </p:sp>
      <p:sp>
        <p:nvSpPr>
          <p:cNvPr id="84" name="PlaceHolder 7"/>
          <p:cNvSpPr>
            <a:spLocks noGrp="1"/>
          </p:cNvSpPr>
          <p:nvPr>
            <p:ph type="body"/>
          </p:nvPr>
        </p:nvSpPr>
        <p:spPr>
          <a:xfrm>
            <a:off x="6638040" y="4059360"/>
            <a:ext cx="292068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9"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11"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66cc"/>
              </a:solidFill>
              <a:latin typeface="Arial"/>
            </a:endParaRPr>
          </a:p>
        </p:txBody>
      </p:sp>
      <p:sp>
        <p:nvSpPr>
          <p:cNvPr id="12"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1640" cy="2956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16"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17"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66cc"/>
              </a:solidFill>
              <a:latin typeface="Arial"/>
            </a:endParaRPr>
          </a:p>
        </p:txBody>
      </p:sp>
      <p:sp>
        <p:nvSpPr>
          <p:cNvPr id="18" name="PlaceHolder 4"/>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20"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66cc"/>
              </a:solidFill>
              <a:latin typeface="Arial"/>
            </a:endParaRPr>
          </a:p>
        </p:txBody>
      </p:sp>
      <p:sp>
        <p:nvSpPr>
          <p:cNvPr id="21"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22"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24"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25"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26" name="PlaceHolder 4"/>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9640" cy="1754280"/>
          </a:xfrm>
          <a:prstGeom prst="rect">
            <a:avLst/>
          </a:prstGeom>
          <a:ln>
            <a:noFill/>
          </a:ln>
        </p:spPr>
      </p:pic>
      <p:sp>
        <p:nvSpPr>
          <p:cNvPr id="1" name="PlaceHolder 1"/>
          <p:cNvSpPr>
            <a:spLocks noGrp="1"/>
          </p:cNvSpPr>
          <p:nvPr>
            <p:ph type="title"/>
          </p:nvPr>
        </p:nvSpPr>
        <p:spPr>
          <a:xfrm>
            <a:off x="0" y="2341080"/>
            <a:ext cx="9071640" cy="1262160"/>
          </a:xfrm>
          <a:prstGeom prst="rect">
            <a:avLst/>
          </a:prstGeom>
        </p:spPr>
        <p:txBody>
          <a:bodyPr lIns="0" rIns="0" tIns="0" bIns="0" anchor="ctr"/>
          <a:p>
            <a:pPr algn="ctr"/>
            <a:r>
              <a:rPr b="0" lang="en-US" sz="4400" spc="-1" strike="noStrike">
                <a:solidFill>
                  <a:srgbClr val="006699"/>
                </a:solidFill>
                <a:latin typeface="Arial"/>
              </a:rPr>
              <a:t>Click to edit the title text format</a:t>
            </a:r>
            <a:endParaRPr b="0" lang="en-US" sz="4400" spc="-1" strike="noStrike">
              <a:solidFill>
                <a:srgbClr val="006699"/>
              </a:solidFill>
              <a:latin typeface="Arial"/>
            </a:endParaRPr>
          </a:p>
        </p:txBody>
      </p:sp>
      <p:sp>
        <p:nvSpPr>
          <p:cNvPr id="2" name="PlaceHolder 2"/>
          <p:cNvSpPr>
            <a:spLocks noGrp="1"/>
          </p:cNvSpPr>
          <p:nvPr>
            <p:ph type="body"/>
          </p:nvPr>
        </p:nvSpPr>
        <p:spPr>
          <a:xfrm>
            <a:off x="504000" y="4056120"/>
            <a:ext cx="9071640" cy="20973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3"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latin typeface="Times New Roman"/>
              </a:rPr>
              <a:t>&lt;date/time&gt;</a:t>
            </a:r>
            <a:endParaRPr b="0" lang="en-US" sz="1400" spc="-1" strike="noStrike">
              <a:latin typeface="Times New Roman"/>
            </a:endParaRPr>
          </a:p>
        </p:txBody>
      </p:sp>
      <p:sp>
        <p:nvSpPr>
          <p:cNvPr id="4"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latin typeface="Times New Roman"/>
              </a:rPr>
              <a:t>&lt;footer&gt;</a:t>
            </a:r>
            <a:endParaRPr b="0" lang="en-US" sz="1400" spc="-1" strike="noStrike">
              <a:latin typeface="Times New Roman"/>
            </a:endParaRPr>
          </a:p>
        </p:txBody>
      </p:sp>
      <p:sp>
        <p:nvSpPr>
          <p:cNvPr id="5" name="PlaceHolder 5"/>
          <p:cNvSpPr>
            <a:spLocks noGrp="1"/>
          </p:cNvSpPr>
          <p:nvPr>
            <p:ph type="sldNum"/>
          </p:nvPr>
        </p:nvSpPr>
        <p:spPr>
          <a:xfrm>
            <a:off x="7227360" y="6887160"/>
            <a:ext cx="2348280" cy="521280"/>
          </a:xfrm>
          <a:prstGeom prst="rect">
            <a:avLst/>
          </a:prstGeom>
        </p:spPr>
        <p:txBody>
          <a:bodyPr lIns="0" rIns="0" tIns="0" bIns="0"/>
          <a:p>
            <a:pPr algn="r"/>
            <a:fld id="{0B0B56E8-8C1A-4BD1-82C8-4CB79F66F0A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0" y="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3" name="CustomShape 2"/>
          <p:cNvSpPr/>
          <p:nvPr/>
        </p:nvSpPr>
        <p:spPr>
          <a:xfrm>
            <a:off x="0" y="662040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4" name="PlaceHolder 3"/>
          <p:cNvSpPr>
            <a:spLocks noGrp="1"/>
          </p:cNvSpPr>
          <p:nvPr>
            <p:ph type="title"/>
          </p:nvPr>
        </p:nvSpPr>
        <p:spPr>
          <a:xfrm>
            <a:off x="504000" y="301320"/>
            <a:ext cx="9071640" cy="637560"/>
          </a:xfrm>
          <a:prstGeom prst="rect">
            <a:avLst/>
          </a:prstGeom>
        </p:spPr>
        <p:txBody>
          <a:bodyPr lIns="0" rIns="0" tIns="0" bIns="0" anchor="ctr"/>
          <a:p>
            <a:pPr algn="ct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45" name="PlaceHolder 4"/>
          <p:cNvSpPr>
            <a:spLocks noGrp="1"/>
          </p:cNvSpPr>
          <p:nvPr>
            <p:ph type="body"/>
          </p:nvPr>
        </p:nvSpPr>
        <p:spPr>
          <a:xfrm>
            <a:off x="504000" y="1769040"/>
            <a:ext cx="9071640" cy="438444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Click to edit the outline text format</a:t>
            </a:r>
            <a:endParaRPr b="0" lang="en-US" sz="32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66cc"/>
                </a:solidFill>
                <a:latin typeface="Arial"/>
              </a:rPr>
              <a:t>Second Outline Level</a:t>
            </a:r>
            <a:endParaRPr b="0" lang="en-US" sz="2800" spc="-1" strike="noStrike">
              <a:solidFill>
                <a:srgbClr val="0066cc"/>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66cc"/>
                </a:solidFill>
                <a:latin typeface="Arial"/>
              </a:rPr>
              <a:t>Third Outline Level</a:t>
            </a:r>
            <a:endParaRPr b="0" lang="en-US" sz="2400" spc="-1" strike="noStrike">
              <a:solidFill>
                <a:srgbClr val="0066cc"/>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66cc"/>
                </a:solidFill>
                <a:latin typeface="Arial"/>
              </a:rPr>
              <a:t>Fourth Outline Level</a:t>
            </a:r>
            <a:endParaRPr b="0" lang="en-US" sz="2000" spc="-1" strike="noStrike">
              <a:solidFill>
                <a:srgbClr val="0066cc"/>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66cc"/>
                </a:solidFill>
                <a:latin typeface="Arial"/>
              </a:rPr>
              <a:t>Fifth Outline Level</a:t>
            </a:r>
            <a:endParaRPr b="0" lang="en-US" sz="2000" spc="-1" strike="noStrike">
              <a:solidFill>
                <a:srgbClr val="0066cc"/>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66cc"/>
                </a:solidFill>
                <a:latin typeface="Arial"/>
              </a:rPr>
              <a:t>Sixth Outline Level</a:t>
            </a:r>
            <a:endParaRPr b="0" lang="en-US" sz="2000" spc="-1" strike="noStrike">
              <a:solidFill>
                <a:srgbClr val="0066cc"/>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66cc"/>
                </a:solidFill>
                <a:latin typeface="Arial"/>
              </a:rPr>
              <a:t>Seventh Outline Level</a:t>
            </a:r>
            <a:endParaRPr b="0" lang="en-US" sz="2000" spc="-1" strike="noStrike">
              <a:solidFill>
                <a:srgbClr val="0066cc"/>
              </a:solidFill>
              <a:latin typeface="Arial"/>
            </a:endParaRPr>
          </a:p>
        </p:txBody>
      </p:sp>
      <p:sp>
        <p:nvSpPr>
          <p:cNvPr id="46" name="PlaceHolder 5"/>
          <p:cNvSpPr>
            <a:spLocks noGrp="1"/>
          </p:cNvSpPr>
          <p:nvPr>
            <p:ph type="dt"/>
          </p:nvPr>
        </p:nvSpPr>
        <p:spPr>
          <a:xfrm>
            <a:off x="504000" y="6887160"/>
            <a:ext cx="2348280" cy="521280"/>
          </a:xfrm>
          <a:prstGeom prst="rect">
            <a:avLst/>
          </a:prstGeom>
        </p:spPr>
        <p:txBody>
          <a:bodyPr lIns="0" rIns="0" tIns="0" bIns="0"/>
          <a:p>
            <a:r>
              <a:rPr b="0" lang="en-US" sz="1400" spc="-1" strike="noStrike">
                <a:latin typeface="Times New Roman"/>
              </a:rPr>
              <a:t>&lt;date/time&gt;</a:t>
            </a:r>
            <a:endParaRPr b="0" lang="en-US" sz="1400" spc="-1" strike="noStrike">
              <a:latin typeface="Times New Roman"/>
            </a:endParaRPr>
          </a:p>
        </p:txBody>
      </p:sp>
      <p:sp>
        <p:nvSpPr>
          <p:cNvPr id="47" name="PlaceHolder 6"/>
          <p:cNvSpPr>
            <a:spLocks noGrp="1"/>
          </p:cNvSpPr>
          <p:nvPr>
            <p:ph type="ftr"/>
          </p:nvPr>
        </p:nvSpPr>
        <p:spPr>
          <a:xfrm>
            <a:off x="3447360" y="6887160"/>
            <a:ext cx="3195000" cy="521280"/>
          </a:xfrm>
          <a:prstGeom prst="rect">
            <a:avLst/>
          </a:prstGeom>
        </p:spPr>
        <p:txBody>
          <a:bodyPr lIns="0" rIns="0" tIns="0" bIns="0"/>
          <a:p>
            <a:pPr algn="ctr"/>
            <a:r>
              <a:rPr b="0" lang="en-US" sz="1400" spc="-1" strike="noStrike">
                <a:latin typeface="Times New Roman"/>
              </a:rPr>
              <a:t>&lt;footer&gt;</a:t>
            </a:r>
            <a:endParaRPr b="0" lang="en-US" sz="1400" spc="-1" strike="noStrike">
              <a:latin typeface="Times New Roman"/>
            </a:endParaRPr>
          </a:p>
        </p:txBody>
      </p:sp>
      <p:sp>
        <p:nvSpPr>
          <p:cNvPr id="48" name="PlaceHolder 7"/>
          <p:cNvSpPr>
            <a:spLocks noGrp="1"/>
          </p:cNvSpPr>
          <p:nvPr>
            <p:ph type="sldNum"/>
          </p:nvPr>
        </p:nvSpPr>
        <p:spPr>
          <a:xfrm>
            <a:off x="7227360" y="6887160"/>
            <a:ext cx="2348280" cy="521280"/>
          </a:xfrm>
          <a:prstGeom prst="rect">
            <a:avLst/>
          </a:prstGeom>
        </p:spPr>
        <p:txBody>
          <a:bodyPr lIns="0" rIns="0" tIns="0" bIns="0"/>
          <a:p>
            <a:pPr algn="r"/>
            <a:fld id="{0C384F92-78E5-426F-8E3A-B60F9E8EFC9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529560" y="1920240"/>
            <a:ext cx="9071640" cy="1262160"/>
          </a:xfrm>
          <a:prstGeom prst="rect">
            <a:avLst/>
          </a:prstGeom>
          <a:noFill/>
          <a:ln>
            <a:noFill/>
          </a:ln>
        </p:spPr>
        <p:txBody>
          <a:bodyPr lIns="0" rIns="0" tIns="0" bIns="0" anchor="ctr"/>
          <a:p>
            <a:pPr algn="ctr"/>
            <a:r>
              <a:rPr b="0" lang="en-US" sz="4400" spc="-1" strike="noStrike">
                <a:solidFill>
                  <a:srgbClr val="006699"/>
                </a:solidFill>
                <a:latin typeface="Arial"/>
              </a:rPr>
              <a:t>Applied Data Science Specialization</a:t>
            </a:r>
            <a:endParaRPr b="0" lang="en-US" sz="4400" spc="-1" strike="noStrike">
              <a:solidFill>
                <a:srgbClr val="006699"/>
              </a:solidFill>
              <a:latin typeface="Arial"/>
            </a:endParaRPr>
          </a:p>
        </p:txBody>
      </p:sp>
      <p:sp>
        <p:nvSpPr>
          <p:cNvPr id="86" name="TextShape 2"/>
          <p:cNvSpPr txBox="1"/>
          <p:nvPr/>
        </p:nvSpPr>
        <p:spPr>
          <a:xfrm>
            <a:off x="1920240" y="3318840"/>
            <a:ext cx="7315200" cy="430200"/>
          </a:xfrm>
          <a:prstGeom prst="rect">
            <a:avLst/>
          </a:prstGeom>
          <a:noFill/>
          <a:ln>
            <a:noFill/>
          </a:ln>
        </p:spPr>
        <p:txBody>
          <a:bodyPr lIns="90000" rIns="90000" tIns="45000" bIns="45000"/>
          <a:p>
            <a:r>
              <a:rPr b="0" lang="en-US" sz="2200" spc="-1" strike="noStrike">
                <a:latin typeface="Arial"/>
              </a:rPr>
              <a:t>Capstone Project – By John </a:t>
            </a:r>
            <a:r>
              <a:rPr b="0" lang="en-US" sz="2400" spc="-1" strike="noStrike">
                <a:latin typeface="Arial"/>
              </a:rPr>
              <a:t>Linskey</a:t>
            </a:r>
            <a:endParaRPr b="0" lang="en-US" sz="24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504000" y="301320"/>
            <a:ext cx="9071640" cy="637560"/>
          </a:xfrm>
          <a:prstGeom prst="rect">
            <a:avLst/>
          </a:prstGeom>
          <a:noFill/>
          <a:ln>
            <a:noFill/>
          </a:ln>
        </p:spPr>
        <p:txBody>
          <a:bodyPr lIns="0" rIns="0" tIns="0" bIns="0" anchor="ctr"/>
          <a:p>
            <a:pPr algn="ctr"/>
            <a:r>
              <a:rPr b="0" lang="en-US" sz="4400" spc="-1" strike="noStrike">
                <a:solidFill>
                  <a:srgbClr val="ffffff"/>
                </a:solidFill>
                <a:latin typeface="Arial"/>
              </a:rPr>
              <a:t>Aim</a:t>
            </a:r>
            <a:endParaRPr b="0" lang="en-US" sz="4400" spc="-1" strike="noStrike">
              <a:solidFill>
                <a:srgbClr val="ffffff"/>
              </a:solidFill>
              <a:latin typeface="Arial"/>
            </a:endParaRPr>
          </a:p>
        </p:txBody>
      </p:sp>
      <p:sp>
        <p:nvSpPr>
          <p:cNvPr id="88"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This project is aimed to provide a local bicycle business  crucial information in their decision making concerning opening a new retail location. Specifically, the business owner is requesting detail information comparing the two cities of Smyrna (starting </a:t>
            </a:r>
            <a:r>
              <a:rPr b="0" lang="en-US" sz="3200" spc="-1" strike="noStrike">
                <a:solidFill>
                  <a:srgbClr val="0066cc"/>
                </a:solidFill>
                <a:latin typeface="Arial"/>
              </a:rPr>
              <a:t>trail-head</a:t>
            </a:r>
            <a:r>
              <a:rPr b="0" lang="en-US" sz="3200" spc="-1" strike="noStrike">
                <a:solidFill>
                  <a:srgbClr val="0066cc"/>
                </a:solidFill>
                <a:latin typeface="Arial"/>
              </a:rPr>
              <a:t>) and Cedartown (ending </a:t>
            </a:r>
            <a:r>
              <a:rPr b="0" lang="en-US" sz="3200" spc="-1" strike="noStrike">
                <a:solidFill>
                  <a:srgbClr val="0066cc"/>
                </a:solidFill>
                <a:latin typeface="Arial"/>
              </a:rPr>
              <a:t>trail-head</a:t>
            </a:r>
            <a:r>
              <a:rPr b="0" lang="en-US" sz="3200" spc="-1" strike="noStrike">
                <a:solidFill>
                  <a:srgbClr val="0066cc"/>
                </a:solidFill>
                <a:latin typeface="Arial"/>
              </a:rPr>
              <a:t>).</a:t>
            </a:r>
            <a:endParaRPr b="0" lang="en-US" sz="3200" spc="-1" strike="noStrike">
              <a:solidFill>
                <a:srgbClr val="0066cc"/>
              </a:solidFill>
              <a:latin typeface="Arial"/>
            </a:endParaRPr>
          </a:p>
        </p:txBody>
      </p:sp>
      <p:pic>
        <p:nvPicPr>
          <p:cNvPr id="89" name="" descr=""/>
          <p:cNvPicPr/>
          <p:nvPr/>
        </p:nvPicPr>
        <p:blipFill>
          <a:blip r:embed="rId1"/>
          <a:stretch/>
        </p:blipFill>
        <p:spPr>
          <a:xfrm>
            <a:off x="6583680" y="4625640"/>
            <a:ext cx="2447640" cy="186660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301320"/>
            <a:ext cx="9071640" cy="637560"/>
          </a:xfrm>
          <a:prstGeom prst="rect">
            <a:avLst/>
          </a:prstGeom>
          <a:noFill/>
          <a:ln>
            <a:noFill/>
          </a:ln>
        </p:spPr>
        <p:txBody>
          <a:bodyPr lIns="0" rIns="0" tIns="0" bIns="0" anchor="ctr"/>
          <a:p>
            <a:pPr algn="ctr"/>
            <a:r>
              <a:rPr b="0" lang="en-US" sz="4400" spc="-1" strike="noStrike">
                <a:solidFill>
                  <a:srgbClr val="ffffff"/>
                </a:solidFill>
                <a:latin typeface="Arial"/>
              </a:rPr>
              <a:t>Problem Statement</a:t>
            </a:r>
            <a:endParaRPr b="0" lang="en-US" sz="4400" spc="-1" strike="noStrike">
              <a:solidFill>
                <a:srgbClr val="ffffff"/>
              </a:solidFill>
              <a:latin typeface="Arial"/>
            </a:endParaRPr>
          </a:p>
        </p:txBody>
      </p:sp>
      <p:sp>
        <p:nvSpPr>
          <p:cNvPr id="91" name="TextShape 2"/>
          <p:cNvSpPr txBox="1"/>
          <p:nvPr/>
        </p:nvSpPr>
        <p:spPr>
          <a:xfrm>
            <a:off x="457200" y="3358440"/>
            <a:ext cx="8686800" cy="31338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A local bicycle shop in the south metro community of Peachtree City, Hometown Bikes, is investigating into expand into the Atlanta Metro area. They see that the time is right to expand their business. In addition to expanding, they are aiming to be located near the Silver Comet trail in order to provide support and services to travelers along the trail. </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In addition to providing bicycle service and parts, the business is considering providing other such services as coffee, food, and overnight accommodations. They are requesting location information of competitors’ venues within the two cities in order to determine which area is being under-served.</a:t>
            </a:r>
            <a:endParaRPr b="0" lang="en-US" sz="3200" spc="-1" strike="noStrike">
              <a:solidFill>
                <a:srgbClr val="0066cc"/>
              </a:solidFill>
              <a:latin typeface="Arial"/>
            </a:endParaRPr>
          </a:p>
        </p:txBody>
      </p:sp>
      <p:pic>
        <p:nvPicPr>
          <p:cNvPr id="92" name="" descr=""/>
          <p:cNvPicPr/>
          <p:nvPr/>
        </p:nvPicPr>
        <p:blipFill>
          <a:blip r:embed="rId1"/>
          <a:stretch/>
        </p:blipFill>
        <p:spPr>
          <a:xfrm>
            <a:off x="914400" y="1183320"/>
            <a:ext cx="2619000" cy="174276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04000" y="301320"/>
            <a:ext cx="9071640" cy="637560"/>
          </a:xfrm>
          <a:prstGeom prst="rect">
            <a:avLst/>
          </a:prstGeom>
          <a:noFill/>
          <a:ln>
            <a:noFill/>
          </a:ln>
        </p:spPr>
        <p:txBody>
          <a:bodyPr lIns="0" rIns="0" tIns="0" bIns="0" anchor="ctr"/>
          <a:p>
            <a:pPr algn="ctr"/>
            <a:r>
              <a:rPr b="0" lang="en-US" sz="4400" spc="-1" strike="noStrike">
                <a:solidFill>
                  <a:srgbClr val="ffffff"/>
                </a:solidFill>
                <a:latin typeface="Arial"/>
              </a:rPr>
              <a:t>Background Info</a:t>
            </a:r>
            <a:endParaRPr b="0" lang="en-US" sz="4400" spc="-1" strike="noStrike">
              <a:solidFill>
                <a:srgbClr val="ffffff"/>
              </a:solidFill>
              <a:latin typeface="Arial"/>
            </a:endParaRPr>
          </a:p>
        </p:txBody>
      </p:sp>
      <p:sp>
        <p:nvSpPr>
          <p:cNvPr id="94" name="TextShape 2"/>
          <p:cNvSpPr txBox="1"/>
          <p:nvPr/>
        </p:nvSpPr>
        <p:spPr>
          <a:xfrm>
            <a:off x="504000" y="1769040"/>
            <a:ext cx="9071640" cy="40831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With the recent closure of all Performance Bicycle retail stores (largest national retailer of bicycles and accessories), the Atlanta metro has lost 4 major bicycles shops. Today, many people within the metro community are without any bicycle shop due to the closures.</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The Silver Comet and Chief Ladiga trails join to form one continuous 94-mile (151 km) trail from Smyrna, Georgia (Atlanta area) to Anniston, Alabama, which together form the second longest paved rail trail in the U.S. Hometown Bikes is only considering a retail location within the state of Georgia, therefore they have picked Cedartown as the western most potential location.</a:t>
            </a:r>
            <a:endParaRPr b="0" lang="en-US" sz="3200" spc="-1" strike="noStrike">
              <a:solidFill>
                <a:srgbClr val="0066cc"/>
              </a:solid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4000" y="301320"/>
            <a:ext cx="9071640" cy="637560"/>
          </a:xfrm>
          <a:prstGeom prst="rect">
            <a:avLst/>
          </a:prstGeom>
          <a:noFill/>
          <a:ln>
            <a:noFill/>
          </a:ln>
        </p:spPr>
        <p:txBody>
          <a:bodyPr lIns="0" rIns="0" tIns="0" bIns="0" anchor="ctr"/>
          <a:p>
            <a:pPr algn="ctr"/>
            <a:r>
              <a:rPr b="0" lang="en-US" sz="4400" spc="-1" strike="noStrike">
                <a:solidFill>
                  <a:srgbClr val="ffffff"/>
                </a:solidFill>
                <a:latin typeface="Arial"/>
              </a:rPr>
              <a:t>Objectives</a:t>
            </a:r>
            <a:endParaRPr b="0" lang="en-US" sz="4400" spc="-1" strike="noStrike">
              <a:solidFill>
                <a:srgbClr val="ffffff"/>
              </a:solidFill>
              <a:latin typeface="Arial"/>
            </a:endParaRPr>
          </a:p>
        </p:txBody>
      </p:sp>
      <p:sp>
        <p:nvSpPr>
          <p:cNvPr id="96" name="TextShape 2"/>
          <p:cNvSpPr txBox="1"/>
          <p:nvPr/>
        </p:nvSpPr>
        <p:spPr>
          <a:xfrm>
            <a:off x="504000" y="1769040"/>
            <a:ext cx="7725600" cy="31687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I will begin by obtaining the geojson data for both Smyna and Cedartown. </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Then, analyzing the data using the Foursquare API. </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Afterwards I will use clustering to identify each area and its category. The data source that I will be using is from Foursquare, which is a technology company that uses location intelligence to build meaningful consumer experiences and business solutions. </a:t>
            </a:r>
            <a:endParaRPr b="0" lang="en-US" sz="3200" spc="-1" strike="noStrike">
              <a:solidFill>
                <a:srgbClr val="0066cc"/>
              </a:solid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504000" y="301320"/>
            <a:ext cx="9071640" cy="637560"/>
          </a:xfrm>
          <a:prstGeom prst="rect">
            <a:avLst/>
          </a:prstGeom>
          <a:noFill/>
          <a:ln>
            <a:noFill/>
          </a:ln>
        </p:spPr>
        <p:txBody>
          <a:bodyPr lIns="0" rIns="0" tIns="0" bIns="0" anchor="ctr"/>
          <a:p>
            <a:pPr algn="ctr"/>
            <a:r>
              <a:rPr b="0" lang="en-US" sz="4400" spc="-1" strike="noStrike">
                <a:solidFill>
                  <a:srgbClr val="ffffff"/>
                </a:solidFill>
                <a:latin typeface="Arial"/>
              </a:rPr>
              <a:t>Conclusion</a:t>
            </a:r>
            <a:endParaRPr b="0" lang="en-US" sz="4400" spc="-1" strike="noStrike">
              <a:solidFill>
                <a:srgbClr val="ffffff"/>
              </a:solidFill>
              <a:latin typeface="Arial"/>
            </a:endParaRPr>
          </a:p>
        </p:txBody>
      </p:sp>
      <p:sp>
        <p:nvSpPr>
          <p:cNvPr id="98" name="TextShape 2"/>
          <p:cNvSpPr txBox="1"/>
          <p:nvPr/>
        </p:nvSpPr>
        <p:spPr>
          <a:xfrm>
            <a:off x="595440" y="1828800"/>
            <a:ext cx="8640000" cy="29858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66cc"/>
                </a:solidFill>
                <a:latin typeface="Arial"/>
              </a:rPr>
              <a:t>By making use of Foursquare data sets and data science methodology, I have successfully created information to assist the business owner in selecting a new retail location that will serve the needs of travelers along the Silver Comet Trail. </a:t>
            </a:r>
            <a:endParaRPr b="0" lang="en-US" sz="2800" spc="-1" strike="noStrike">
              <a:solidFill>
                <a:srgbClr val="0066cc"/>
              </a:solid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LibreOffice/6.0.3.2$Windows_X86_64 LibreOffice_project/8f48d515416608e3a835360314dac7e47fd0b821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2019-08-15T20:40:03Z</dcterms:created>
  <dc:creator/>
  <dc:description/>
  <dc:language>en-US</dc:language>
  <cp:lastModifiedBy/>
  <dcterms:modified xsi:type="dcterms:W3CDTF">2019-08-22T20:03:45Z</dcterms:modified>
  <cp:revision>5</cp:revision>
  <dc:subject/>
  <dc:title>Blue Curve</dc:title>
</cp:coreProperties>
</file>