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5" d="100"/>
          <a:sy n="65" d="100"/>
        </p:scale>
        <p:origin x="96" y="37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Molecules in 3D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Capstone Progress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FF3DA-9A6B-47CA-B0D9-7936C519B59F}"/>
              </a:ext>
            </a:extLst>
          </p:cNvPr>
          <p:cNvSpPr txBox="1"/>
          <p:nvPr/>
        </p:nvSpPr>
        <p:spPr>
          <a:xfrm>
            <a:off x="1625176" y="4405465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Prepared By</a:t>
            </a:r>
          </a:p>
          <a:p>
            <a:r>
              <a:rPr lang="en-US" sz="2800" dirty="0"/>
              <a:t>Group 63</a:t>
            </a:r>
          </a:p>
          <a:p>
            <a:r>
              <a:rPr lang="en-US" sz="2800" dirty="0"/>
              <a:t>Joshua </a:t>
            </a:r>
            <a:r>
              <a:rPr lang="en-US" sz="2800" dirty="0" err="1"/>
              <a:t>Lioy</a:t>
            </a:r>
            <a:r>
              <a:rPr lang="en-US" sz="2800" dirty="0"/>
              <a:t>, </a:t>
            </a:r>
            <a:r>
              <a:rPr lang="en-US" sz="2800" dirty="0" err="1"/>
              <a:t>Corynna</a:t>
            </a:r>
            <a:r>
              <a:rPr lang="en-US" sz="2800" dirty="0"/>
              <a:t> Park, Jackson Wells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9: November 20</a:t>
            </a:r>
            <a:r>
              <a:rPr lang="en-US" baseline="30000" dirty="0"/>
              <a:t>th</a:t>
            </a:r>
            <a:r>
              <a:rPr lang="en-US" dirty="0"/>
              <a:t> –  24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Final drafts of technology reviews were submitted</a:t>
            </a:r>
          </a:p>
          <a:p>
            <a:r>
              <a:rPr lang="en-US" dirty="0"/>
              <a:t>No TA meeting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9077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10: November 27</a:t>
            </a:r>
            <a:r>
              <a:rPr lang="en-US" baseline="30000" dirty="0"/>
              <a:t>th</a:t>
            </a:r>
            <a:r>
              <a:rPr lang="en-US" dirty="0"/>
              <a:t> – December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Group met in lab to discuss the design document on November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TA meeting November 28</a:t>
            </a:r>
            <a:r>
              <a:rPr lang="en-US" baseline="30000" dirty="0"/>
              <a:t>th</a:t>
            </a:r>
            <a:r>
              <a:rPr lang="en-US" dirty="0"/>
              <a:t>, the differences between the design document and the requirements document were discussed</a:t>
            </a:r>
          </a:p>
          <a:p>
            <a:r>
              <a:rPr lang="en-US" dirty="0"/>
              <a:t>Design document submitted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2034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11: December 4</a:t>
            </a:r>
            <a:r>
              <a:rPr lang="en-US" baseline="30000" dirty="0"/>
              <a:t>th</a:t>
            </a:r>
            <a:r>
              <a:rPr lang="en-US" dirty="0"/>
              <a:t> –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Submitted progress report</a:t>
            </a:r>
          </a:p>
          <a:p>
            <a:r>
              <a:rPr lang="en-US" dirty="0"/>
              <a:t>Group completes term 1 of 3 of the computer science capstone series 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0583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September 25</a:t>
            </a:r>
            <a:r>
              <a:rPr lang="en-US" baseline="30000" dirty="0"/>
              <a:t>th</a:t>
            </a:r>
            <a:r>
              <a:rPr lang="en-US" dirty="0"/>
              <a:t> –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Project preferences submitted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October 2</a:t>
            </a:r>
            <a:r>
              <a:rPr lang="en-US" baseline="30000" dirty="0"/>
              <a:t>nd</a:t>
            </a:r>
            <a:r>
              <a:rPr lang="en-US" dirty="0"/>
              <a:t> –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Projects were assigned, group members made contact with each other and exchanged contact information</a:t>
            </a:r>
          </a:p>
          <a:p>
            <a:r>
              <a:rPr lang="en-US" dirty="0"/>
              <a:t>The client was met with on October 5</a:t>
            </a:r>
            <a:r>
              <a:rPr lang="en-US" baseline="30000" dirty="0"/>
              <a:t>th</a:t>
            </a:r>
            <a:r>
              <a:rPr lang="en-US" dirty="0"/>
              <a:t>, where our group received an overview of the project and purpose</a:t>
            </a:r>
          </a:p>
          <a:p>
            <a:r>
              <a:rPr lang="en-US" dirty="0"/>
              <a:t>A meeting time was established with the TA 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A fire alarm went off preceding our meeting with the client, the meeting resumed after the alarm was turned off</a:t>
            </a:r>
          </a:p>
          <a:p>
            <a:r>
              <a:rPr lang="en-US" dirty="0"/>
              <a:t>TA’s suggested meeting times don’t work for any group members. An email conversation dealt with the confusion</a:t>
            </a:r>
          </a:p>
        </p:txBody>
      </p:sp>
    </p:spTree>
    <p:extLst>
      <p:ext uri="{BB962C8B-B14F-4D97-AF65-F5344CB8AC3E}">
        <p14:creationId xmlns:p14="http://schemas.microsoft.com/office/powerpoint/2010/main" val="27302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October 9</a:t>
            </a:r>
            <a:r>
              <a:rPr lang="en-US" baseline="30000" dirty="0"/>
              <a:t>th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Problem statement was completed and submitted</a:t>
            </a:r>
          </a:p>
          <a:p>
            <a:r>
              <a:rPr lang="en-US" dirty="0"/>
              <a:t>First TA meeting on October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Group met with the client for a tour of the lab where the 3D printer is housed on October 12</a:t>
            </a:r>
            <a:r>
              <a:rPr lang="en-US" baseline="30000" dirty="0"/>
              <a:t>th</a:t>
            </a:r>
            <a:r>
              <a:rPr lang="en-US" dirty="0"/>
              <a:t>. The general workflow for producing monochromatic prints was reviewed and the group was shown multiple printed models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40311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October 16</a:t>
            </a:r>
            <a:r>
              <a:rPr lang="en-US" baseline="30000" dirty="0"/>
              <a:t>th</a:t>
            </a:r>
            <a:r>
              <a:rPr lang="en-US" dirty="0"/>
              <a:t> – 20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Problem statement was finalized by the group and sent to the client for approval</a:t>
            </a:r>
          </a:p>
          <a:p>
            <a:r>
              <a:rPr lang="en-US" dirty="0"/>
              <a:t>Client suggested a few minor edits, which were corrected. Document was approved after these changes were made</a:t>
            </a:r>
          </a:p>
          <a:p>
            <a:r>
              <a:rPr lang="en-US" dirty="0"/>
              <a:t>TA meeting on October 17</a:t>
            </a:r>
            <a:r>
              <a:rPr lang="en-US" baseline="30000" dirty="0"/>
              <a:t>th</a:t>
            </a:r>
            <a:r>
              <a:rPr lang="en-US" dirty="0"/>
              <a:t>. The group was advised to begin creating user stories for the project</a:t>
            </a:r>
          </a:p>
          <a:p>
            <a:r>
              <a:rPr lang="en-US" dirty="0"/>
              <a:t>The group began producing test prints with the 3D printer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797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5: October 23</a:t>
            </a:r>
            <a:r>
              <a:rPr lang="en-US" baseline="30000" dirty="0"/>
              <a:t>rd</a:t>
            </a:r>
            <a:r>
              <a:rPr lang="en-US" dirty="0"/>
              <a:t> –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Requirements document submitted</a:t>
            </a:r>
          </a:p>
          <a:p>
            <a:r>
              <a:rPr lang="en-US" dirty="0"/>
              <a:t>TA meeting on October 24</a:t>
            </a:r>
            <a:r>
              <a:rPr lang="en-US" baseline="30000" dirty="0"/>
              <a:t>th</a:t>
            </a:r>
            <a:r>
              <a:rPr lang="en-US" dirty="0"/>
              <a:t>, requirements document expectations and purpose were discussed</a:t>
            </a:r>
          </a:p>
          <a:p>
            <a:r>
              <a:rPr lang="en-US" dirty="0"/>
              <a:t>The group met on October 26</a:t>
            </a:r>
            <a:r>
              <a:rPr lang="en-US" baseline="30000" dirty="0"/>
              <a:t>th</a:t>
            </a:r>
            <a:r>
              <a:rPr lang="en-US" dirty="0"/>
              <a:t> to work on the requirements document and establish a meeting time with the client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4737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October 30</a:t>
            </a:r>
            <a:r>
              <a:rPr lang="en-US" baseline="30000" dirty="0"/>
              <a:t>th</a:t>
            </a:r>
            <a:r>
              <a:rPr lang="en-US" dirty="0"/>
              <a:t> – November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Client meeting on October 31</a:t>
            </a:r>
            <a:r>
              <a:rPr lang="en-US" baseline="30000" dirty="0"/>
              <a:t>st</a:t>
            </a:r>
            <a:r>
              <a:rPr lang="en-US" dirty="0"/>
              <a:t>, turned into a group meeting addressing the structure of the requirements document final draft</a:t>
            </a:r>
          </a:p>
          <a:p>
            <a:r>
              <a:rPr lang="en-US" dirty="0"/>
              <a:t>The requirements document was sent to the client for approval, after minor changes, approval was received</a:t>
            </a:r>
          </a:p>
          <a:p>
            <a:r>
              <a:rPr lang="en-US" dirty="0"/>
              <a:t>TA meeting on October 31</a:t>
            </a:r>
            <a:r>
              <a:rPr lang="en-US" baseline="30000" dirty="0"/>
              <a:t>st</a:t>
            </a:r>
            <a:r>
              <a:rPr lang="en-US" dirty="0"/>
              <a:t>, general discussion 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Client failed to attend scheduled meeting, email contact was established and the situation was explained</a:t>
            </a:r>
          </a:p>
        </p:txBody>
      </p:sp>
    </p:spTree>
    <p:extLst>
      <p:ext uri="{BB962C8B-B14F-4D97-AF65-F5344CB8AC3E}">
        <p14:creationId xmlns:p14="http://schemas.microsoft.com/office/powerpoint/2010/main" val="37131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7: November 6</a:t>
            </a:r>
            <a:r>
              <a:rPr lang="en-US" baseline="30000" dirty="0"/>
              <a:t>th</a:t>
            </a:r>
            <a:r>
              <a:rPr lang="en-US" dirty="0"/>
              <a:t> –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Computer Login was supplied for the printing workflow</a:t>
            </a:r>
          </a:p>
          <a:p>
            <a:r>
              <a:rPr lang="en-US" dirty="0"/>
              <a:t>Group met in the lab to discuss technology review information and go over in-depth operation of the 3D printer</a:t>
            </a:r>
          </a:p>
          <a:p>
            <a:r>
              <a:rPr lang="en-US" dirty="0"/>
              <a:t>TA meeting on November 7</a:t>
            </a:r>
            <a:r>
              <a:rPr lang="en-US" baseline="30000" dirty="0"/>
              <a:t>th</a:t>
            </a:r>
            <a:r>
              <a:rPr lang="en-US" dirty="0"/>
              <a:t>, the technology review was discussed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Components of the technology review appear to be small in scope, lacking the variability required for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103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8: November 13</a:t>
            </a:r>
            <a:r>
              <a:rPr lang="en-US" baseline="30000" dirty="0"/>
              <a:t>th</a:t>
            </a:r>
            <a:r>
              <a:rPr lang="en-US" dirty="0"/>
              <a:t> – 17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Activities:</a:t>
            </a:r>
          </a:p>
          <a:p>
            <a:r>
              <a:rPr lang="en-US" dirty="0"/>
              <a:t>Technology reviews were submitted</a:t>
            </a:r>
          </a:p>
          <a:p>
            <a:r>
              <a:rPr lang="en-US" dirty="0"/>
              <a:t>TA meeting on November 14</a:t>
            </a:r>
            <a:r>
              <a:rPr lang="en-US" baseline="30000" dirty="0"/>
              <a:t>th</a:t>
            </a:r>
            <a:r>
              <a:rPr lang="en-US" dirty="0"/>
              <a:t>, technology reviews were discussed and a question about software licensing was addressed</a:t>
            </a:r>
          </a:p>
          <a:p>
            <a:r>
              <a:rPr lang="en-US" dirty="0"/>
              <a:t>Peer reviews of technology reviews conducted in class</a:t>
            </a:r>
          </a:p>
          <a:p>
            <a:pPr marL="0" indent="0">
              <a:buNone/>
            </a:pPr>
            <a:r>
              <a:rPr lang="en-US" dirty="0"/>
              <a:t>Problems &amp; Solutions:</a:t>
            </a:r>
          </a:p>
          <a:p>
            <a:r>
              <a:rPr lang="en-US" dirty="0"/>
              <a:t>Software tool to be utilized in the project requires a license</a:t>
            </a:r>
          </a:p>
        </p:txBody>
      </p:sp>
    </p:spTree>
    <p:extLst>
      <p:ext uri="{BB962C8B-B14F-4D97-AF65-F5344CB8AC3E}">
        <p14:creationId xmlns:p14="http://schemas.microsoft.com/office/powerpoint/2010/main" val="33002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633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Molecules in 3D</vt:lpstr>
      <vt:lpstr>Week 1: September 25th – 29th </vt:lpstr>
      <vt:lpstr>Week 2: October 2nd – 6th </vt:lpstr>
      <vt:lpstr>Week 3: October 9th – 13th </vt:lpstr>
      <vt:lpstr>Week 4: October 16th – 20th </vt:lpstr>
      <vt:lpstr>Week 5: October 23rd – 27th </vt:lpstr>
      <vt:lpstr>Week 6: October 30th – November 3rd </vt:lpstr>
      <vt:lpstr>Week 7: November 6th – 10th </vt:lpstr>
      <vt:lpstr>Week 8: November 13th – 17th </vt:lpstr>
      <vt:lpstr>Week 9: November 20th –  24th </vt:lpstr>
      <vt:lpstr>Week 10: November 27th – December 1st </vt:lpstr>
      <vt:lpstr>Week 11: December 4th – 8th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Molecules in 3D</dc:title>
  <dc:creator>Wells, Jackson Taylor</dc:creator>
  <cp:lastModifiedBy>Wells, Jackson Taylor</cp:lastModifiedBy>
  <cp:revision>6</cp:revision>
  <dcterms:created xsi:type="dcterms:W3CDTF">2017-12-04T17:08:16Z</dcterms:created>
  <dcterms:modified xsi:type="dcterms:W3CDTF">2017-12-04T18:36:21Z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