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6CE1-E825-4C1E-ACD4-E6736BE3BA0E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C231-3E8A-46C4-BC79-7E5E11B3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-Turn Arrow 48"/>
          <p:cNvSpPr/>
          <p:nvPr/>
        </p:nvSpPr>
        <p:spPr>
          <a:xfrm rot="16200000" flipH="1">
            <a:off x="489719" y="1104932"/>
            <a:ext cx="650562" cy="779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693" y="813655"/>
            <a:ext cx="2380307" cy="2128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-Turn Arrow 47"/>
          <p:cNvSpPr/>
          <p:nvPr/>
        </p:nvSpPr>
        <p:spPr>
          <a:xfrm rot="16200000" flipH="1">
            <a:off x="3677559" y="2079312"/>
            <a:ext cx="691523" cy="7200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25114" y="1011391"/>
            <a:ext cx="1905000" cy="2128319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15614" y="11695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15614" y="13161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5614" y="14743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15614" y="16209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15614" y="17791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15614" y="19257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15614" y="20839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15614" y="22305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15614" y="23887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15614" y="25353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15614" y="2693515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15614" y="2840192"/>
            <a:ext cx="1524000" cy="896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flipH="1">
            <a:off x="3109864" y="4343400"/>
            <a:ext cx="2133600" cy="33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-Turn Arrow 46"/>
          <p:cNvSpPr/>
          <p:nvPr/>
        </p:nvSpPr>
        <p:spPr>
          <a:xfrm rot="5400000">
            <a:off x="5924194" y="-2953105"/>
            <a:ext cx="610312" cy="7124700"/>
          </a:xfrm>
          <a:prstGeom prst="uturnArrow">
            <a:avLst>
              <a:gd name="adj1" fmla="val 25000"/>
              <a:gd name="adj2" fmla="val 21281"/>
              <a:gd name="adj3" fmla="val 38351"/>
              <a:gd name="adj4" fmla="val 43750"/>
              <a:gd name="adj5" fmla="val 5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133600" y="3352796"/>
            <a:ext cx="1471563" cy="62959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Deconstruct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31569" y="3467098"/>
            <a:ext cx="718622" cy="4009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4419601" y="3350148"/>
            <a:ext cx="1696013" cy="62959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Reconstruct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29693" y="2600608"/>
            <a:ext cx="2380307" cy="34984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0800000">
            <a:off x="1429692" y="804601"/>
            <a:ext cx="2380307" cy="34984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34231" y="2331244"/>
            <a:ext cx="1659995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42153" y="1934975"/>
            <a:ext cx="1659995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42152" y="1552332"/>
            <a:ext cx="1652073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942152" y="1156063"/>
            <a:ext cx="1659995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5664815" y="5156128"/>
            <a:ext cx="2425598" cy="49534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354827" y="1599272"/>
            <a:ext cx="51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U-Turn Arrow 98"/>
          <p:cNvSpPr/>
          <p:nvPr/>
        </p:nvSpPr>
        <p:spPr>
          <a:xfrm rot="5400000">
            <a:off x="7199416" y="1366795"/>
            <a:ext cx="716146" cy="688020"/>
          </a:xfrm>
          <a:prstGeom prst="uturnArrow">
            <a:avLst>
              <a:gd name="adj1" fmla="val 34464"/>
              <a:gd name="adj2" fmla="val 24368"/>
              <a:gd name="adj3" fmla="val 0"/>
              <a:gd name="adj4" fmla="val 57364"/>
              <a:gd name="adj5" fmla="val 716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382775" y="1521299"/>
            <a:ext cx="533398" cy="547579"/>
          </a:xfrm>
          <a:prstGeom prst="rect">
            <a:avLst/>
          </a:prstGeom>
          <a:gradFill>
            <a:gsLst>
              <a:gs pos="61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U-Turn Arrow 91"/>
          <p:cNvSpPr/>
          <p:nvPr/>
        </p:nvSpPr>
        <p:spPr>
          <a:xfrm rot="16200000">
            <a:off x="376275" y="1715766"/>
            <a:ext cx="716146" cy="414837"/>
          </a:xfrm>
          <a:prstGeom prst="uturnArrow">
            <a:avLst>
              <a:gd name="adj1" fmla="val 45968"/>
              <a:gd name="adj2" fmla="val 22984"/>
              <a:gd name="adj3" fmla="val 0"/>
              <a:gd name="adj4" fmla="val 57364"/>
              <a:gd name="adj5" fmla="val 744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rot="10800000">
            <a:off x="468093" y="1508473"/>
            <a:ext cx="569624" cy="521651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3821" y="972648"/>
            <a:ext cx="2380307" cy="1652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88359" y="2490237"/>
            <a:ext cx="1477393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596282" y="2093968"/>
            <a:ext cx="1469470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596281" y="1711325"/>
            <a:ext cx="1469470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596280" y="1315056"/>
            <a:ext cx="1469471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rot="16200000">
            <a:off x="5664815" y="5156128"/>
            <a:ext cx="2425598" cy="49534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650813" y="1566690"/>
            <a:ext cx="13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Object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01493" y="2325437"/>
            <a:ext cx="2555341" cy="598964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 flipV="1">
            <a:off x="433755" y="1026703"/>
            <a:ext cx="1043304" cy="256825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72257" y="972647"/>
            <a:ext cx="2380307" cy="1652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76795" y="2490236"/>
            <a:ext cx="1477393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4718" y="2093967"/>
            <a:ext cx="1469470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84717" y="1711324"/>
            <a:ext cx="1469470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84716" y="1315055"/>
            <a:ext cx="1469471" cy="2693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917908" y="2325436"/>
            <a:ext cx="2555341" cy="598964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-Turn Arrow 44"/>
          <p:cNvSpPr/>
          <p:nvPr/>
        </p:nvSpPr>
        <p:spPr>
          <a:xfrm rot="5400000">
            <a:off x="7199537" y="1758636"/>
            <a:ext cx="716146" cy="688020"/>
          </a:xfrm>
          <a:prstGeom prst="uturnArrow">
            <a:avLst>
              <a:gd name="adj1" fmla="val 34464"/>
              <a:gd name="adj2" fmla="val 24368"/>
              <a:gd name="adj3" fmla="val 0"/>
              <a:gd name="adj4" fmla="val 57364"/>
              <a:gd name="adj5" fmla="val 716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82896" y="1913140"/>
            <a:ext cx="533398" cy="547579"/>
          </a:xfrm>
          <a:prstGeom prst="rect">
            <a:avLst/>
          </a:prstGeom>
          <a:gradFill>
            <a:gsLst>
              <a:gs pos="61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 rot="5400000">
            <a:off x="7187791" y="1711450"/>
            <a:ext cx="395627" cy="34401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U-Turn Arrow 81"/>
          <p:cNvSpPr/>
          <p:nvPr/>
        </p:nvSpPr>
        <p:spPr>
          <a:xfrm rot="16200000">
            <a:off x="376782" y="1362407"/>
            <a:ext cx="716146" cy="414837"/>
          </a:xfrm>
          <a:prstGeom prst="uturnArrow">
            <a:avLst>
              <a:gd name="adj1" fmla="val 45968"/>
              <a:gd name="adj2" fmla="val 22984"/>
              <a:gd name="adj3" fmla="val 0"/>
              <a:gd name="adj4" fmla="val 57364"/>
              <a:gd name="adj5" fmla="val 744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10800000">
            <a:off x="468600" y="1155114"/>
            <a:ext cx="569624" cy="521651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886006" y="1667007"/>
            <a:ext cx="395627" cy="34401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-Turn Arrow 88"/>
          <p:cNvSpPr/>
          <p:nvPr/>
        </p:nvSpPr>
        <p:spPr>
          <a:xfrm rot="5400000">
            <a:off x="7199030" y="2111995"/>
            <a:ext cx="716146" cy="688020"/>
          </a:xfrm>
          <a:prstGeom prst="uturnArrow">
            <a:avLst>
              <a:gd name="adj1" fmla="val 34464"/>
              <a:gd name="adj2" fmla="val 24368"/>
              <a:gd name="adj3" fmla="val 0"/>
              <a:gd name="adj4" fmla="val 57364"/>
              <a:gd name="adj5" fmla="val 716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382389" y="2266499"/>
            <a:ext cx="533398" cy="547579"/>
          </a:xfrm>
          <a:prstGeom prst="rect">
            <a:avLst/>
          </a:prstGeom>
          <a:gradFill>
            <a:gsLst>
              <a:gs pos="61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5400000">
            <a:off x="7187284" y="2064809"/>
            <a:ext cx="395627" cy="34401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885499" y="2020366"/>
            <a:ext cx="395627" cy="34401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3291649" y="1263576"/>
            <a:ext cx="1831502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 rot="5400000">
            <a:off x="7187670" y="1319609"/>
            <a:ext cx="395627" cy="34401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10800000">
            <a:off x="468479" y="763273"/>
            <a:ext cx="569624" cy="521651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3270557" y="1650223"/>
            <a:ext cx="1831502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3268515" y="2026491"/>
            <a:ext cx="1831502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Line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614688" y="1610421"/>
            <a:ext cx="133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4070229" y="733724"/>
            <a:ext cx="718622" cy="3838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Array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4070350" y="1125565"/>
            <a:ext cx="718622" cy="378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Array</a:t>
            </a:r>
            <a:endParaRPr lang="en-US" sz="1600" dirty="0"/>
          </a:p>
        </p:txBody>
      </p:sp>
      <p:sp>
        <p:nvSpPr>
          <p:cNvPr id="29" name="Right Arrow 28"/>
          <p:cNvSpPr/>
          <p:nvPr/>
        </p:nvSpPr>
        <p:spPr>
          <a:xfrm>
            <a:off x="2816820" y="1113877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5664815" y="5156128"/>
            <a:ext cx="2425598" cy="49534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 flipV="1">
            <a:off x="-41195" y="485163"/>
            <a:ext cx="1043304" cy="256825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4682742" y="1099658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69843" y="1515887"/>
            <a:ext cx="718622" cy="364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Array</a:t>
            </a:r>
            <a:endParaRPr lang="en-US" sz="1600" dirty="0"/>
          </a:p>
        </p:txBody>
      </p:sp>
      <p:sp>
        <p:nvSpPr>
          <p:cNvPr id="88" name="Right Arrow 87"/>
          <p:cNvSpPr/>
          <p:nvPr/>
        </p:nvSpPr>
        <p:spPr>
          <a:xfrm>
            <a:off x="2816313" y="1467236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4682235" y="1453017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2816699" y="722036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10800000">
            <a:off x="-6471" y="221733"/>
            <a:ext cx="569624" cy="521651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682621" y="707817"/>
            <a:ext cx="1357264" cy="416229"/>
          </a:xfrm>
          <a:prstGeom prst="rightArrow">
            <a:avLst>
              <a:gd name="adj1" fmla="val 66137"/>
              <a:gd name="adj2" fmla="val 489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00" y="771824"/>
            <a:ext cx="1057202" cy="10030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565276" y="1162302"/>
            <a:ext cx="574503" cy="220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6618108" y="1189387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37082" y="1189440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16448" y="1185489"/>
            <a:ext cx="228600" cy="164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72200" y="1133055"/>
            <a:ext cx="105720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491095" y="777111"/>
            <a:ext cx="7336" cy="921543"/>
          </a:xfrm>
          <a:prstGeom prst="line">
            <a:avLst/>
          </a:prstGeom>
          <a:ln w="63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60722" y="860454"/>
            <a:ext cx="574503" cy="220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613554" y="887539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72985" y="886472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2528" y="887592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11894" y="883641"/>
            <a:ext cx="228600" cy="164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60722" y="1485879"/>
            <a:ext cx="574503" cy="220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613554" y="1512964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72985" y="1511897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32528" y="1513017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1894" y="1509066"/>
            <a:ext cx="228600" cy="164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167646" y="1456632"/>
            <a:ext cx="105720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60236" y="1591148"/>
            <a:ext cx="1154964" cy="259906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79920" y="1191257"/>
            <a:ext cx="161812" cy="164163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16200000">
            <a:off x="5664815" y="5156128"/>
            <a:ext cx="2425598" cy="49534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 flipV="1">
            <a:off x="-41195" y="485163"/>
            <a:ext cx="1043304" cy="256825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87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10800000">
            <a:off x="-6471" y="221733"/>
            <a:ext cx="569624" cy="521651"/>
          </a:xfrm>
          <a:prstGeom prst="rect">
            <a:avLst/>
          </a:prstGeom>
          <a:gradFill>
            <a:gsLst>
              <a:gs pos="86000">
                <a:schemeClr val="tx1">
                  <a:lumMod val="65000"/>
                  <a:lumOff val="35000"/>
                </a:schemeClr>
              </a:gs>
              <a:gs pos="100000">
                <a:schemeClr val="accent6">
                  <a:tint val="37000"/>
                  <a:satMod val="300000"/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Chrysler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Workstation User</dc:creator>
  <cp:lastModifiedBy>Workstation User</cp:lastModifiedBy>
  <cp:revision>12</cp:revision>
  <dcterms:created xsi:type="dcterms:W3CDTF">2015-01-06T15:26:12Z</dcterms:created>
  <dcterms:modified xsi:type="dcterms:W3CDTF">2015-01-16T19:04:14Z</dcterms:modified>
</cp:coreProperties>
</file>