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84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668E-CCDC-4072-AE1F-1DB8A9012349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5D18-76CC-4DF9-89C0-4646BACCE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2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668E-CCDC-4072-AE1F-1DB8A9012349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5D18-76CC-4DF9-89C0-4646BACCE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76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668E-CCDC-4072-AE1F-1DB8A9012349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5D18-76CC-4DF9-89C0-4646BACCE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4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668E-CCDC-4072-AE1F-1DB8A9012349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5D18-76CC-4DF9-89C0-4646BACCE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2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668E-CCDC-4072-AE1F-1DB8A9012349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5D18-76CC-4DF9-89C0-4646BACCE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3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668E-CCDC-4072-AE1F-1DB8A9012349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5D18-76CC-4DF9-89C0-4646BACCE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4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668E-CCDC-4072-AE1F-1DB8A9012349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5D18-76CC-4DF9-89C0-4646BACCE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668E-CCDC-4072-AE1F-1DB8A9012349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5D18-76CC-4DF9-89C0-4646BACCE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4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668E-CCDC-4072-AE1F-1DB8A9012349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5D18-76CC-4DF9-89C0-4646BACCE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0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668E-CCDC-4072-AE1F-1DB8A9012349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5D18-76CC-4DF9-89C0-4646BACCE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9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668E-CCDC-4072-AE1F-1DB8A9012349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5D18-76CC-4DF9-89C0-4646BACCE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3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B668E-CCDC-4072-AE1F-1DB8A9012349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D5D18-76CC-4DF9-89C0-4646BACCE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6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966266" y="2438400"/>
            <a:ext cx="6501334" cy="1219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File Loop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050011" y="2845799"/>
            <a:ext cx="6324249" cy="72277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" name="Rectangle 3"/>
          <p:cNvSpPr/>
          <p:nvPr/>
        </p:nvSpPr>
        <p:spPr>
          <a:xfrm>
            <a:off x="1014552" y="1143000"/>
            <a:ext cx="2547986" cy="8381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 Delimited 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86225" y="3033660"/>
            <a:ext cx="1159254" cy="3470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string read</a:t>
            </a:r>
            <a:endParaRPr 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2426137" y="2940485"/>
            <a:ext cx="1047755" cy="533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r>
              <a:rPr lang="en-US" sz="1400" dirty="0" smtClean="0"/>
              <a:t>plit( , )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3763579" y="3033660"/>
            <a:ext cx="897111" cy="3470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1d array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4939769" y="2953878"/>
            <a:ext cx="1080032" cy="5066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join(\t)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6239913" y="3033660"/>
            <a:ext cx="1015971" cy="3470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r>
              <a:rPr lang="en-US" sz="1400" dirty="0" smtClean="0"/>
              <a:t>tring write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4591048" y="1143000"/>
            <a:ext cx="2529609" cy="8381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 Delimited File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6" idx="3"/>
            <a:endCxn id="7" idx="2"/>
          </p:cNvCxnSpPr>
          <p:nvPr/>
        </p:nvCxnSpPr>
        <p:spPr>
          <a:xfrm>
            <a:off x="2245479" y="3207185"/>
            <a:ext cx="18065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6"/>
            <a:endCxn id="8" idx="1"/>
          </p:cNvCxnSpPr>
          <p:nvPr/>
        </p:nvCxnSpPr>
        <p:spPr>
          <a:xfrm>
            <a:off x="3473892" y="3207185"/>
            <a:ext cx="28968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9" idx="2"/>
          </p:cNvCxnSpPr>
          <p:nvPr/>
        </p:nvCxnSpPr>
        <p:spPr>
          <a:xfrm>
            <a:off x="4660690" y="3207185"/>
            <a:ext cx="2790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6"/>
            <a:endCxn id="10" idx="1"/>
          </p:cNvCxnSpPr>
          <p:nvPr/>
        </p:nvCxnSpPr>
        <p:spPr>
          <a:xfrm>
            <a:off x="6019801" y="3207185"/>
            <a:ext cx="2201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793528" y="1981198"/>
            <a:ext cx="0" cy="4560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6213128" y="1981200"/>
            <a:ext cx="0" cy="4560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835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381000" y="2438400"/>
            <a:ext cx="5562600" cy="1219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File Loop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7200" y="2845799"/>
            <a:ext cx="5398652" cy="72277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" name="Rectangle 3"/>
          <p:cNvSpPr/>
          <p:nvPr/>
        </p:nvSpPr>
        <p:spPr>
          <a:xfrm>
            <a:off x="1014552" y="1143000"/>
            <a:ext cx="2547986" cy="8381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 Delimited 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9401" y="3033659"/>
            <a:ext cx="1159254" cy="3470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string read</a:t>
            </a:r>
            <a:endParaRPr 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1934701" y="2940485"/>
            <a:ext cx="1047755" cy="533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r>
              <a:rPr lang="en-US" sz="1400" dirty="0" smtClean="0"/>
              <a:t>plit( , )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521888" y="3033658"/>
            <a:ext cx="1227062" cy="3470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array append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6255418" y="4542196"/>
            <a:ext cx="2126581" cy="8381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 Delimited File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6" idx="3"/>
          </p:cNvCxnSpPr>
          <p:nvPr/>
        </p:nvCxnSpPr>
        <p:spPr>
          <a:xfrm>
            <a:off x="1758655" y="3207184"/>
            <a:ext cx="18065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987068" y="3207184"/>
            <a:ext cx="28968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793528" y="1981198"/>
            <a:ext cx="0" cy="4560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3"/>
            <a:endCxn id="36" idx="1"/>
          </p:cNvCxnSpPr>
          <p:nvPr/>
        </p:nvCxnSpPr>
        <p:spPr>
          <a:xfrm>
            <a:off x="5943600" y="3048000"/>
            <a:ext cx="62363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52344" y="4330570"/>
            <a:ext cx="5286456" cy="1219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Array Loop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64965" y="4732314"/>
            <a:ext cx="5097636" cy="72277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Rectangle 20"/>
          <p:cNvSpPr/>
          <p:nvPr/>
        </p:nvSpPr>
        <p:spPr>
          <a:xfrm>
            <a:off x="547529" y="4940170"/>
            <a:ext cx="1159254" cy="3470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array read</a:t>
            </a:r>
            <a:endParaRPr lang="en-US" sz="1400" dirty="0"/>
          </a:p>
        </p:txBody>
      </p:sp>
      <p:sp>
        <p:nvSpPr>
          <p:cNvPr id="22" name="Oval 21"/>
          <p:cNvSpPr/>
          <p:nvPr/>
        </p:nvSpPr>
        <p:spPr>
          <a:xfrm>
            <a:off x="1887441" y="4846995"/>
            <a:ext cx="1047755" cy="533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join(\t)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24883" y="4940170"/>
            <a:ext cx="897111" cy="3470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string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4401073" y="4940170"/>
            <a:ext cx="1015971" cy="3470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</a:t>
            </a:r>
            <a:r>
              <a:rPr lang="en-US" sz="1400" dirty="0" smtClean="0"/>
              <a:t>ile write</a:t>
            </a:r>
            <a:endParaRPr lang="en-US" sz="1400" dirty="0"/>
          </a:p>
        </p:txBody>
      </p:sp>
      <p:cxnSp>
        <p:nvCxnSpPr>
          <p:cNvPr id="26" name="Straight Arrow Connector 25"/>
          <p:cNvCxnSpPr>
            <a:stCxn id="21" idx="3"/>
            <a:endCxn id="22" idx="2"/>
          </p:cNvCxnSpPr>
          <p:nvPr/>
        </p:nvCxnSpPr>
        <p:spPr>
          <a:xfrm>
            <a:off x="1706783" y="5113695"/>
            <a:ext cx="18065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6"/>
            <a:endCxn id="23" idx="1"/>
          </p:cNvCxnSpPr>
          <p:nvPr/>
        </p:nvCxnSpPr>
        <p:spPr>
          <a:xfrm>
            <a:off x="2935196" y="5113695"/>
            <a:ext cx="28968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3"/>
          </p:cNvCxnSpPr>
          <p:nvPr/>
        </p:nvCxnSpPr>
        <p:spPr>
          <a:xfrm>
            <a:off x="4121994" y="5113695"/>
            <a:ext cx="2790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276755" y="3033658"/>
            <a:ext cx="897111" cy="3470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1d array</a:t>
            </a:r>
            <a:endParaRPr lang="en-US" sz="1400" dirty="0"/>
          </a:p>
        </p:txBody>
      </p:sp>
      <p:cxnSp>
        <p:nvCxnSpPr>
          <p:cNvPr id="35" name="Straight Arrow Connector 34"/>
          <p:cNvCxnSpPr>
            <a:stCxn id="34" idx="3"/>
          </p:cNvCxnSpPr>
          <p:nvPr/>
        </p:nvCxnSpPr>
        <p:spPr>
          <a:xfrm>
            <a:off x="4173866" y="3207183"/>
            <a:ext cx="2790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567236" y="2560432"/>
            <a:ext cx="1357563" cy="9751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2d array</a:t>
            </a:r>
            <a:endParaRPr lang="en-US" sz="14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638800" y="4944697"/>
            <a:ext cx="62363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6" idx="2"/>
          </p:cNvCxnSpPr>
          <p:nvPr/>
        </p:nvCxnSpPr>
        <p:spPr>
          <a:xfrm flipH="1">
            <a:off x="7246017" y="3535567"/>
            <a:ext cx="1" cy="2744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179028" y="3810000"/>
            <a:ext cx="606698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179028" y="3810000"/>
            <a:ext cx="0" cy="5205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07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53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Chrysler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Workstation User</dc:creator>
  <cp:lastModifiedBy>Workstation User</cp:lastModifiedBy>
  <cp:revision>4</cp:revision>
  <dcterms:created xsi:type="dcterms:W3CDTF">2014-11-17T17:03:16Z</dcterms:created>
  <dcterms:modified xsi:type="dcterms:W3CDTF">2014-11-17T17:26:44Z</dcterms:modified>
</cp:coreProperties>
</file>