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B0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/>
    <p:restoredTop sz="94703"/>
  </p:normalViewPr>
  <p:slideViewPr>
    <p:cSldViewPr snapToGrid="0">
      <p:cViewPr varScale="1">
        <p:scale>
          <a:sx n="128" d="100"/>
          <a:sy n="128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14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1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0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3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9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9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4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0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527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68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24" r:id="rId6"/>
    <p:sldLayoutId id="2147483819" r:id="rId7"/>
    <p:sldLayoutId id="2147483820" r:id="rId8"/>
    <p:sldLayoutId id="2147483821" r:id="rId9"/>
    <p:sldLayoutId id="2147483823" r:id="rId10"/>
    <p:sldLayoutId id="214748382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0AC7CA-6F38-0E72-52ED-12CF98481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" y="1158241"/>
            <a:ext cx="6960870" cy="248197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California Wildfire in years from 2005-2015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F7EAF9-63D0-B89F-32FE-94BC5CA23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80" y="3429000"/>
            <a:ext cx="4743450" cy="146511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1400" b="1" dirty="0"/>
              <a:t>Group Name: Breaking Bad</a:t>
            </a:r>
          </a:p>
          <a:p>
            <a:pPr>
              <a:lnSpc>
                <a:spcPct val="90000"/>
              </a:lnSpc>
            </a:pPr>
            <a:r>
              <a:rPr kumimoji="1" lang="en-US" altLang="zh-CN" sz="1400" b="1" dirty="0"/>
              <a:t>Presentation speaker: Jade</a:t>
            </a:r>
          </a:p>
          <a:p>
            <a:pPr>
              <a:lnSpc>
                <a:spcPct val="90000"/>
              </a:lnSpc>
            </a:pPr>
            <a:r>
              <a:rPr kumimoji="1" lang="en-US" altLang="zh-CN" sz="1400" b="1" dirty="0"/>
              <a:t>Other Group members: Jiaqi, Renqi, </a:t>
            </a:r>
            <a:r>
              <a:rPr kumimoji="1" lang="en-US" altLang="zh-CN" sz="1400" b="1" dirty="0" err="1"/>
              <a:t>Tianliang</a:t>
            </a:r>
            <a:endParaRPr kumimoji="1" lang="zh-CN" altLang="en-US" sz="1400" b="1" dirty="0"/>
          </a:p>
        </p:txBody>
      </p:sp>
      <p:pic>
        <p:nvPicPr>
          <p:cNvPr id="4" name="Picture 3" descr="樱花">
            <a:extLst>
              <a:ext uri="{FF2B5EF4-FFF2-40B4-BE49-F238E27FC236}">
                <a16:creationId xmlns:a16="http://schemas.microsoft.com/office/drawing/2014/main" id="{5298277B-A768-D9E2-8C97-A829C7610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39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1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1234D83-E97C-C286-DADE-DEA3422C3EA4}"/>
              </a:ext>
            </a:extLst>
          </p:cNvPr>
          <p:cNvSpPr txBox="1"/>
          <p:nvPr/>
        </p:nvSpPr>
        <p:spPr>
          <a:xfrm>
            <a:off x="1885950" y="6286500"/>
            <a:ext cx="796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Home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pic>
        <p:nvPicPr>
          <p:cNvPr id="20" name="图片 19" descr="图示&#10;&#10;描述已自动生成">
            <a:extLst>
              <a:ext uri="{FF2B5EF4-FFF2-40B4-BE49-F238E27FC236}">
                <a16:creationId xmlns:a16="http://schemas.microsoft.com/office/drawing/2014/main" id="{39E3F74E-C88B-834B-B90A-1A195E08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44" y="136745"/>
            <a:ext cx="9426511" cy="589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7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1234D83-E97C-C286-DADE-DEA3422C3EA4}"/>
              </a:ext>
            </a:extLst>
          </p:cNvPr>
          <p:cNvSpPr txBox="1"/>
          <p:nvPr/>
        </p:nvSpPr>
        <p:spPr>
          <a:xfrm>
            <a:off x="1885950" y="6286500"/>
            <a:ext cx="796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Choropleth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pic>
        <p:nvPicPr>
          <p:cNvPr id="3" name="图片 2" descr="图形用户界面&#10;&#10;中度可信度描述已自动生成">
            <a:extLst>
              <a:ext uri="{FF2B5EF4-FFF2-40B4-BE49-F238E27FC236}">
                <a16:creationId xmlns:a16="http://schemas.microsoft.com/office/drawing/2014/main" id="{2E546B7D-AF0A-1638-AA2A-94FA50ED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17" y="221560"/>
            <a:ext cx="9203634" cy="57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3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1234D83-E97C-C286-DADE-DEA3422C3EA4}"/>
              </a:ext>
            </a:extLst>
          </p:cNvPr>
          <p:cNvSpPr txBox="1"/>
          <p:nvPr/>
        </p:nvSpPr>
        <p:spPr>
          <a:xfrm>
            <a:off x="1885950" y="6286500"/>
            <a:ext cx="796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Pie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pic>
        <p:nvPicPr>
          <p:cNvPr id="4" name="图片 3" descr="图表, 饼图&#10;&#10;描述已自动生成">
            <a:extLst>
              <a:ext uri="{FF2B5EF4-FFF2-40B4-BE49-F238E27FC236}">
                <a16:creationId xmlns:a16="http://schemas.microsoft.com/office/drawing/2014/main" id="{7610A90F-575A-C7F1-E769-7361E0E94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28" r="2522"/>
          <a:stretch/>
        </p:blipFill>
        <p:spPr>
          <a:xfrm>
            <a:off x="1549687" y="377821"/>
            <a:ext cx="9092625" cy="55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6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1234D83-E97C-C286-DADE-DEA3422C3EA4}"/>
              </a:ext>
            </a:extLst>
          </p:cNvPr>
          <p:cNvSpPr txBox="1"/>
          <p:nvPr/>
        </p:nvSpPr>
        <p:spPr>
          <a:xfrm>
            <a:off x="1885950" y="6286500"/>
            <a:ext cx="796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Pie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pic>
        <p:nvPicPr>
          <p:cNvPr id="3" name="图片 2" descr="文本&#10;&#10;低可信度描述已自动生成">
            <a:extLst>
              <a:ext uri="{FF2B5EF4-FFF2-40B4-BE49-F238E27FC236}">
                <a16:creationId xmlns:a16="http://schemas.microsoft.com/office/drawing/2014/main" id="{A0F0AE40-A83C-ACDD-5E54-545BA1CF2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69" y="242043"/>
            <a:ext cx="9305374" cy="581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3523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54</Words>
  <Application>Microsoft Macintosh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DengXian</vt:lpstr>
      <vt:lpstr>Arial</vt:lpstr>
      <vt:lpstr>RegattaVTI</vt:lpstr>
      <vt:lpstr>California Wildfire in years from 2005-2015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Wildfire in years from 2005-2015</dc:title>
  <dc:creator>任其 黄</dc:creator>
  <cp:lastModifiedBy>任其 黄</cp:lastModifiedBy>
  <cp:revision>2</cp:revision>
  <dcterms:created xsi:type="dcterms:W3CDTF">2023-11-29T17:07:56Z</dcterms:created>
  <dcterms:modified xsi:type="dcterms:W3CDTF">2023-11-29T18:29:34Z</dcterms:modified>
</cp:coreProperties>
</file>