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0" autoAdjust="0"/>
    <p:restoredTop sz="94613" autoAdjust="0"/>
  </p:normalViewPr>
  <p:slideViewPr>
    <p:cSldViewPr snapToGrid="0">
      <p:cViewPr varScale="1">
        <p:scale>
          <a:sx n="88" d="100"/>
          <a:sy n="88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llaborate.uxpin.com/6a9ca53f7d12af02905e01ecb0aae9e797c5639a#/pages/5669493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llaborate.uxpin.com/6a9ca53f7d12af02905e01ecb0aae9e797c5639a#/pages/5669493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llaborate.uxpin.com/6a9ca53f7d12af02905e01ecb0aae9e797c5639a#/pages/5669493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llaborate.uxpin.com/6a9ca53f7d12af02905e01ecb0aae9e797c5639a#/pages/5669493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HaiDaBloke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Data publishing made easy</a:t>
            </a:r>
            <a:endParaRPr lang="en-AU" dirty="0"/>
          </a:p>
        </p:txBody>
      </p:sp>
      <p:pic>
        <p:nvPicPr>
          <p:cNvPr id="1026" name="Picture 2" descr="https://2016.hackerspace.govhack.org/sites/default/files/styles/medium/public/field/image/WallysWorld.8.jpg?itok=KnXNzYQ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1568729"/>
            <a:ext cx="3859707" cy="357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544" y="275561"/>
            <a:ext cx="4876397" cy="950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6914" y="130763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en-AU" dirty="0" smtClean="0"/>
              <a:t>Application – Third Step - Execution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77334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https://collaborate.uxpin.com/6a9ca53f7d12af02905e01ecb0aae9e797c5639a#/pages/56694935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45915"/>
            <a:ext cx="6785336" cy="48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816495" cy="73631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Application – Final Step – Outcome and Summary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77334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https://collaborate.uxpin.com/6a9ca53f7d12af02905e01ecb0aae9e797c5639a#/pages/56694935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20748"/>
            <a:ext cx="6572552" cy="499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Who are we?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66" y="1770825"/>
            <a:ext cx="6686368" cy="5014776"/>
          </a:xfrm>
        </p:spPr>
      </p:pic>
      <p:sp>
        <p:nvSpPr>
          <p:cNvPr id="6" name="TextBox 5"/>
          <p:cNvSpPr txBox="1"/>
          <p:nvPr/>
        </p:nvSpPr>
        <p:spPr>
          <a:xfrm>
            <a:off x="3326087" y="2800603"/>
            <a:ext cx="15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Christian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6365" y="2230924"/>
            <a:ext cx="15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George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7/78/Flag_of_Chile.svg/2000px-Flag_of_Chi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83" y="1773300"/>
            <a:ext cx="1637689" cy="109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15492" y="1395813"/>
            <a:ext cx="28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Two Chilean blokes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111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Queensland Open Data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Queenslanders access to data about national parks, sport and racing  to be used for innovation, research and development opportunities.</a:t>
            </a:r>
          </a:p>
          <a:p>
            <a:r>
              <a:rPr lang="en-US" dirty="0" smtClean="0"/>
              <a:t>Data principles:</a:t>
            </a:r>
          </a:p>
          <a:p>
            <a:pPr lvl="1"/>
            <a:r>
              <a:rPr lang="en-US" dirty="0" smtClean="0"/>
              <a:t>Available for open use.</a:t>
            </a:r>
          </a:p>
          <a:p>
            <a:pPr lvl="1"/>
            <a:r>
              <a:rPr lang="en-US" dirty="0" smtClean="0"/>
              <a:t>Available for free.</a:t>
            </a:r>
          </a:p>
          <a:p>
            <a:pPr lvl="1"/>
            <a:r>
              <a:rPr lang="en-US" dirty="0" smtClean="0"/>
              <a:t>Available in accessible formats and easy to find.</a:t>
            </a:r>
          </a:p>
          <a:p>
            <a:pPr lvl="1"/>
            <a:r>
              <a:rPr lang="en-US" dirty="0" smtClean="0"/>
              <a:t>Released within set standards and accountabilities.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86" t="3355" r="9237" b="5039"/>
          <a:stretch/>
        </p:blipFill>
        <p:spPr>
          <a:xfrm>
            <a:off x="6342742" y="3178147"/>
            <a:ext cx="5471036" cy="32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Challenge</a:t>
            </a:r>
            <a:endParaRPr lang="en-AU" dirty="0"/>
          </a:p>
        </p:txBody>
      </p:sp>
      <p:pic>
        <p:nvPicPr>
          <p:cNvPr id="4" name="Content Placeholder 3" descr="Laptop Icon | Flickr - Photo Sharing!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74" y="4782603"/>
            <a:ext cx="1243624" cy="1243624"/>
          </a:xfrm>
        </p:spPr>
      </p:pic>
      <p:pic>
        <p:nvPicPr>
          <p:cNvPr id="6" name="Content Placeholder 3" descr="Laptop Icon | Flickr - Photo Sharing!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1" y="2522309"/>
            <a:ext cx="1243624" cy="1243624"/>
          </a:xfrm>
          <a:prstGeom prst="rect">
            <a:avLst/>
          </a:prstGeom>
        </p:spPr>
      </p:pic>
      <p:pic>
        <p:nvPicPr>
          <p:cNvPr id="7" name="Picture 6" descr="tick by jean_victor_balin - A green check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33" y="4599721"/>
            <a:ext cx="487681" cy="365761"/>
          </a:xfrm>
          <a:prstGeom prst="rect">
            <a:avLst/>
          </a:prstGeom>
        </p:spPr>
      </p:pic>
      <p:pic>
        <p:nvPicPr>
          <p:cNvPr id="8" name="Picture 7" descr="tick by jean_victor_balin - A green check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454" y="2176928"/>
            <a:ext cx="487681" cy="365761"/>
          </a:xfrm>
          <a:prstGeom prst="rect">
            <a:avLst/>
          </a:prstGeom>
        </p:spPr>
      </p:pic>
      <p:pic>
        <p:nvPicPr>
          <p:cNvPr id="9" name="Picture 8" descr="Planet Earth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31" y="2980751"/>
            <a:ext cx="1314909" cy="1314909"/>
          </a:xfrm>
          <a:prstGeom prst="rect">
            <a:avLst/>
          </a:prstGeom>
        </p:spPr>
      </p:pic>
      <p:sp>
        <p:nvSpPr>
          <p:cNvPr id="10" name="Curved Down Arrow 9"/>
          <p:cNvSpPr/>
          <p:nvPr/>
        </p:nvSpPr>
        <p:spPr>
          <a:xfrm rot="19458801">
            <a:off x="2586938" y="3619789"/>
            <a:ext cx="2712125" cy="519628"/>
          </a:xfrm>
          <a:prstGeom prst="curvedDownArrow">
            <a:avLst>
              <a:gd name="adj1" fmla="val 25000"/>
              <a:gd name="adj2" fmla="val 50000"/>
              <a:gd name="adj3" fmla="val 37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378759">
            <a:off x="6229608" y="3829630"/>
            <a:ext cx="2712125" cy="519628"/>
          </a:xfrm>
          <a:prstGeom prst="curvedDownArrow">
            <a:avLst>
              <a:gd name="adj1" fmla="val 25000"/>
              <a:gd name="adj2" fmla="val 50000"/>
              <a:gd name="adj3" fmla="val 37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3" name="Picture 12" descr="File:Red x.sv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72" y="2840610"/>
            <a:ext cx="1434472" cy="16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our hack?</a:t>
            </a:r>
            <a:endParaRPr lang="en-AU" dirty="0"/>
          </a:p>
        </p:txBody>
      </p:sp>
      <p:pic>
        <p:nvPicPr>
          <p:cNvPr id="2050" name="Picture 2" descr="https://s-media-cache-ak0.pinimg.com/564x/6a/4e/60/6a4e606d14cf33defeb8f2ab15d2393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38" y="1740885"/>
            <a:ext cx="20193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3533" y="4638100"/>
            <a:ext cx="28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HaiDaBloke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86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HaiDaBloke concept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44" y="1516743"/>
            <a:ext cx="7011900" cy="49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used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7" t="7664" b="9244"/>
          <a:stretch/>
        </p:blipFill>
        <p:spPr>
          <a:xfrm>
            <a:off x="683055" y="1811314"/>
            <a:ext cx="8714334" cy="45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en-AU" dirty="0" smtClean="0"/>
              <a:t>Application – First Step - Upload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77334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https://collaborate.uxpin.com/6a9ca53f7d12af02905e01ecb0aae9e797c5639a#/pages/56694935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94277"/>
            <a:ext cx="6729198" cy="49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>
            <a:normAutofit/>
          </a:bodyPr>
          <a:lstStyle/>
          <a:p>
            <a:r>
              <a:rPr lang="en-AU" dirty="0" smtClean="0"/>
              <a:t>Application – Second Step – User Settings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77334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https://collaborate.uxpin.com/6a9ca53f7d12af02905e01ecb0aae9e797c5639a#/pages/56694935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62743"/>
            <a:ext cx="6757844" cy="49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128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HaiDaBloke</vt:lpstr>
      <vt:lpstr>Who are we?</vt:lpstr>
      <vt:lpstr>Queensland Open Data Portal</vt:lpstr>
      <vt:lpstr>The Challenge</vt:lpstr>
      <vt:lpstr>What’s our hack?</vt:lpstr>
      <vt:lpstr>HaiDaBloke concept</vt:lpstr>
      <vt:lpstr>Data used</vt:lpstr>
      <vt:lpstr>Application – First Step - Upload</vt:lpstr>
      <vt:lpstr>Application – Second Step – User Settings</vt:lpstr>
      <vt:lpstr>Application – Third Step - Execution</vt:lpstr>
      <vt:lpstr>Application – Final Step – Outcome and Summary</vt:lpstr>
    </vt:vector>
  </TitlesOfParts>
  <Company>GHD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Lizama</dc:creator>
  <cp:lastModifiedBy>Jorge Lizama</cp:lastModifiedBy>
  <cp:revision>23</cp:revision>
  <dcterms:created xsi:type="dcterms:W3CDTF">2016-07-31T00:23:01Z</dcterms:created>
  <dcterms:modified xsi:type="dcterms:W3CDTF">2016-07-31T07:02:35Z</dcterms:modified>
</cp:coreProperties>
</file>