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DF3B-A766-4BF7-B960-6E5435F8836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A7AC-47AA-4D70-95BE-E184EF45D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04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DF3B-A766-4BF7-B960-6E5435F8836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A7AC-47AA-4D70-95BE-E184EF45D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70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DF3B-A766-4BF7-B960-6E5435F8836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A7AC-47AA-4D70-95BE-E184EF45D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28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DF3B-A766-4BF7-B960-6E5435F8836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A7AC-47AA-4D70-95BE-E184EF45D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64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DF3B-A766-4BF7-B960-6E5435F8836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A7AC-47AA-4D70-95BE-E184EF45D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89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DF3B-A766-4BF7-B960-6E5435F8836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A7AC-47AA-4D70-95BE-E184EF45D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69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DF3B-A766-4BF7-B960-6E5435F8836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A7AC-47AA-4D70-95BE-E184EF45D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9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DF3B-A766-4BF7-B960-6E5435F8836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A7AC-47AA-4D70-95BE-E184EF45D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47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DF3B-A766-4BF7-B960-6E5435F8836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A7AC-47AA-4D70-95BE-E184EF45D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03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DF3B-A766-4BF7-B960-6E5435F8836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A7AC-47AA-4D70-95BE-E184EF45D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24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DF3B-A766-4BF7-B960-6E5435F8836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A7AC-47AA-4D70-95BE-E184EF45D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82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DF3B-A766-4BF7-B960-6E5435F8836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A7AC-47AA-4D70-95BE-E184EF45D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9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23493" y="386366"/>
            <a:ext cx="9444507" cy="553791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TW" dirty="0" smtClean="0"/>
              <a:t>1  </a:t>
            </a:r>
            <a:r>
              <a:rPr lang="en-US" altLang="zh-TW" dirty="0"/>
              <a:t> </a:t>
            </a:r>
            <a:r>
              <a:rPr lang="en-US" altLang="zh-TW" dirty="0" smtClean="0"/>
              <a:t>  Initialize counter to 1</a:t>
            </a:r>
          </a:p>
          <a:p>
            <a:pPr marL="457200" indent="-457200" algn="l">
              <a:buAutoNum type="arabicPlain" startAt="2"/>
            </a:pPr>
            <a:r>
              <a:rPr lang="en-US" altLang="zh-TW" dirty="0" smtClean="0"/>
              <a:t>Initialize total to 0</a:t>
            </a:r>
          </a:p>
          <a:p>
            <a:pPr marL="457200" indent="-457200" algn="l">
              <a:buAutoNum type="arabicPlain" startAt="2"/>
            </a:pPr>
            <a:r>
              <a:rPr lang="en-US" altLang="zh-TW" dirty="0" smtClean="0"/>
              <a:t>Initialize sum to 0</a:t>
            </a:r>
          </a:p>
          <a:p>
            <a:pPr marL="457200" indent="-457200" algn="l">
              <a:buAutoNum type="arabicPlain" startAt="2"/>
            </a:pPr>
            <a:endParaRPr lang="en-US" altLang="zh-TW" dirty="0"/>
          </a:p>
          <a:p>
            <a:pPr marL="457200" indent="-457200" algn="l">
              <a:buAutoNum type="arabicPlain" startAt="2"/>
            </a:pPr>
            <a:r>
              <a:rPr lang="en-US" altLang="zh-TW" dirty="0" smtClean="0"/>
              <a:t>While  counter &lt;= 10</a:t>
            </a:r>
          </a:p>
          <a:p>
            <a:pPr marL="457200" indent="-457200" algn="l">
              <a:buAutoNum type="arabicPlain" startAt="2"/>
            </a:pPr>
            <a:r>
              <a:rPr lang="en-US" altLang="zh-TW" dirty="0"/>
              <a:t> </a:t>
            </a:r>
            <a:r>
              <a:rPr lang="en-US" altLang="zh-TW" dirty="0" smtClean="0"/>
              <a:t>  Enter a grade</a:t>
            </a:r>
          </a:p>
          <a:p>
            <a:pPr marL="457200" indent="-457200" algn="l">
              <a:buAutoNum type="arabicPlain" startAt="2"/>
            </a:pPr>
            <a:r>
              <a:rPr lang="en-US" altLang="zh-TW" dirty="0" smtClean="0"/>
              <a:t>   If  0 &lt;= </a:t>
            </a:r>
            <a:r>
              <a:rPr lang="en-US" altLang="zh-TW" smtClean="0"/>
              <a:t>grade &lt;= 100</a:t>
            </a:r>
            <a:endParaRPr lang="en-US" altLang="zh-TW" dirty="0" smtClean="0"/>
          </a:p>
          <a:p>
            <a:pPr marL="457200" indent="-457200" algn="l">
              <a:buAutoNum type="arabicPlain" startAt="2"/>
            </a:pPr>
            <a:r>
              <a:rPr lang="en-US" altLang="zh-TW" dirty="0"/>
              <a:t> </a:t>
            </a:r>
            <a:r>
              <a:rPr lang="en-US" altLang="zh-TW" dirty="0" smtClean="0"/>
              <a:t>       add grade to sum</a:t>
            </a:r>
          </a:p>
          <a:p>
            <a:pPr marL="457200" indent="-457200" algn="l">
              <a:buAutoNum type="arabicPlain" startAt="2"/>
            </a:pPr>
            <a:r>
              <a:rPr lang="en-US" altLang="zh-TW" dirty="0" smtClean="0"/>
              <a:t>        counter equal to counter plus 1</a:t>
            </a:r>
          </a:p>
          <a:p>
            <a:pPr marL="457200" indent="-457200" algn="l">
              <a:buAutoNum type="arabicPlain" startAt="2"/>
            </a:pPr>
            <a:r>
              <a:rPr lang="en-US" altLang="zh-TW" dirty="0" smtClean="0"/>
              <a:t>   Else </a:t>
            </a:r>
          </a:p>
          <a:p>
            <a:pPr marL="457200" indent="-457200" algn="l">
              <a:buAutoNum type="arabicPlain" startAt="2"/>
            </a:pPr>
            <a:r>
              <a:rPr lang="en-US" altLang="zh-TW" dirty="0"/>
              <a:t> </a:t>
            </a:r>
            <a:r>
              <a:rPr lang="en-US" altLang="zh-TW" dirty="0" smtClean="0"/>
              <a:t>        print Error</a:t>
            </a:r>
          </a:p>
          <a:p>
            <a:pPr marL="457200" indent="-457200" algn="l">
              <a:buAutoNum type="arabicPlain" startAt="2"/>
            </a:pPr>
            <a:endParaRPr lang="en-US" altLang="zh-TW" dirty="0"/>
          </a:p>
          <a:p>
            <a:pPr marL="457200" indent="-457200" algn="l">
              <a:buAutoNum type="arabicPlain" startAt="2"/>
            </a:pPr>
            <a:r>
              <a:rPr lang="en-US" altLang="zh-TW" dirty="0" smtClean="0"/>
              <a:t>Calculate average</a:t>
            </a:r>
          </a:p>
          <a:p>
            <a:pPr marL="457200" indent="-457200" algn="l">
              <a:buAutoNum type="arabicPlain" startAt="2"/>
            </a:pPr>
            <a:r>
              <a:rPr lang="en-US" altLang="zh-TW" dirty="0" smtClean="0"/>
              <a:t>Print average</a:t>
            </a:r>
          </a:p>
          <a:p>
            <a:pPr marL="457200" indent="-457200" algn="l">
              <a:buAutoNum type="arabicPlain" startAt="2"/>
            </a:pPr>
            <a:r>
              <a:rPr lang="en-US" altLang="zh-TW" dirty="0" smtClean="0"/>
              <a:t>Print sum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87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4414359" y="141513"/>
            <a:ext cx="2817586" cy="9744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264792" y="274785"/>
            <a:ext cx="110543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Counter = 1</a:t>
            </a:r>
          </a:p>
          <a:p>
            <a:pPr algn="ctr"/>
            <a:r>
              <a:rPr lang="en-US" altLang="zh-TW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Total = 0</a:t>
            </a:r>
          </a:p>
          <a:p>
            <a:pPr algn="ctr"/>
            <a:r>
              <a:rPr lang="en-US" altLang="zh-TW" sz="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Sum=0</a:t>
            </a:r>
            <a:endParaRPr lang="zh-TW" altLang="en-US" sz="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流程圖: 決策 6"/>
          <p:cNvSpPr/>
          <p:nvPr/>
        </p:nvSpPr>
        <p:spPr>
          <a:xfrm>
            <a:off x="4292418" y="1512430"/>
            <a:ext cx="3061468" cy="1077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Counter &lt;= 10</a:t>
            </a:r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3088037" y="3069913"/>
            <a:ext cx="2053526" cy="789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Average = sum /10</a:t>
            </a:r>
            <a:endParaRPr lang="zh-TW" altLang="en-US" dirty="0"/>
          </a:p>
        </p:txBody>
      </p:sp>
      <p:sp>
        <p:nvSpPr>
          <p:cNvPr id="9" name="流程圖: 程序 8"/>
          <p:cNvSpPr/>
          <p:nvPr/>
        </p:nvSpPr>
        <p:spPr>
          <a:xfrm>
            <a:off x="3088037" y="4897465"/>
            <a:ext cx="2216259" cy="712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Print average</a:t>
            </a:r>
            <a:endParaRPr lang="zh-TW" altLang="en-US" dirty="0"/>
          </a:p>
        </p:txBody>
      </p:sp>
      <p:sp>
        <p:nvSpPr>
          <p:cNvPr id="14" name="向下箭號 13"/>
          <p:cNvSpPr/>
          <p:nvPr/>
        </p:nvSpPr>
        <p:spPr>
          <a:xfrm>
            <a:off x="5744607" y="1185620"/>
            <a:ext cx="157089" cy="255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4114800" y="2185261"/>
            <a:ext cx="240224" cy="69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4114800" y="4068305"/>
            <a:ext cx="240224" cy="581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程序 16"/>
          <p:cNvSpPr/>
          <p:nvPr/>
        </p:nvSpPr>
        <p:spPr>
          <a:xfrm>
            <a:off x="6713176" y="2589454"/>
            <a:ext cx="1681566" cy="72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Enter a grade</a:t>
            </a:r>
            <a:endParaRPr lang="zh-TW" altLang="en-US" dirty="0"/>
          </a:p>
        </p:txBody>
      </p:sp>
      <p:sp>
        <p:nvSpPr>
          <p:cNvPr id="18" name="流程圖: 決策 17"/>
          <p:cNvSpPr/>
          <p:nvPr/>
        </p:nvSpPr>
        <p:spPr>
          <a:xfrm>
            <a:off x="5712200" y="3641456"/>
            <a:ext cx="4143387" cy="7749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0&lt;=grade&lt;=100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17508" y="4812224"/>
            <a:ext cx="1327211" cy="44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Print error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756542" y="4649492"/>
            <a:ext cx="1836550" cy="60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Sum += grade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756542" y="5610387"/>
            <a:ext cx="1836550" cy="65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Counter++</a:t>
            </a:r>
            <a:endParaRPr lang="zh-TW" altLang="en-US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6612437" y="5385661"/>
            <a:ext cx="0" cy="103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612437" y="6416298"/>
            <a:ext cx="3213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9825925" y="6269064"/>
            <a:ext cx="0" cy="147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8219181" y="6416298"/>
            <a:ext cx="0" cy="23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8219181" y="6648773"/>
            <a:ext cx="327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11491993" y="1512430"/>
            <a:ext cx="0" cy="513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6307810" y="1441342"/>
            <a:ext cx="5184183" cy="71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向下箭號 43"/>
          <p:cNvSpPr/>
          <p:nvPr/>
        </p:nvSpPr>
        <p:spPr>
          <a:xfrm>
            <a:off x="9674817" y="5308170"/>
            <a:ext cx="129798" cy="286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下箭號 44"/>
          <p:cNvSpPr/>
          <p:nvPr/>
        </p:nvSpPr>
        <p:spPr>
          <a:xfrm>
            <a:off x="6310631" y="4206498"/>
            <a:ext cx="240224" cy="581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下箭號 45"/>
          <p:cNvSpPr/>
          <p:nvPr/>
        </p:nvSpPr>
        <p:spPr>
          <a:xfrm>
            <a:off x="9097505" y="4271075"/>
            <a:ext cx="240224" cy="290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下箭號 46"/>
          <p:cNvSpPr/>
          <p:nvPr/>
        </p:nvSpPr>
        <p:spPr>
          <a:xfrm>
            <a:off x="7699255" y="3354075"/>
            <a:ext cx="120112" cy="22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9337729" y="423170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712200" y="424655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593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85</Words>
  <Application>Microsoft Office PowerPoint</Application>
  <PresentationFormat>自訂</PresentationFormat>
  <Paragraphs>28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VPCEE</dc:creator>
  <cp:lastModifiedBy>jackson</cp:lastModifiedBy>
  <cp:revision>5</cp:revision>
  <dcterms:created xsi:type="dcterms:W3CDTF">2017-07-19T08:14:41Z</dcterms:created>
  <dcterms:modified xsi:type="dcterms:W3CDTF">2017-07-23T12:22:11Z</dcterms:modified>
</cp:coreProperties>
</file>