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0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4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8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11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5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39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4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80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8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69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13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45F25-FEDC-4F63-BAEB-558225D87106}" type="datetimeFigureOut">
              <a:rPr lang="zh-TW" altLang="en-US" smtClean="0"/>
              <a:t>2017/7/23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921D-0E58-4C81-847C-8E038A107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3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631065"/>
            <a:ext cx="9144000" cy="4626735"/>
          </a:xfrm>
        </p:spPr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altLang="zh-TW" dirty="0" smtClean="0"/>
              <a:t>N = 0, counter = 0, max = 0,min = 2147483647,total = A</a:t>
            </a:r>
          </a:p>
          <a:p>
            <a:pPr marL="457200" indent="-457200" algn="l">
              <a:buAutoNum type="arabicPeriod"/>
            </a:pPr>
            <a:r>
              <a:rPr lang="en-US" altLang="zh-TW" dirty="0" smtClean="0"/>
              <a:t>Enter a number</a:t>
            </a:r>
          </a:p>
          <a:p>
            <a:pPr marL="457200" indent="-457200" algn="l">
              <a:buAutoNum type="arabicPeriod"/>
            </a:pPr>
            <a:r>
              <a:rPr lang="en-US" altLang="zh-TW" dirty="0" smtClean="0"/>
              <a:t>While counter &lt; n do</a:t>
            </a:r>
          </a:p>
          <a:p>
            <a:pPr marL="457200" indent="-457200" algn="l"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   enter a number</a:t>
            </a:r>
          </a:p>
          <a:p>
            <a:pPr marL="457200" indent="-457200" algn="l">
              <a:buAutoNum type="arabicPeriod"/>
            </a:pPr>
            <a:r>
              <a:rPr lang="en-US" altLang="zh-TW" dirty="0"/>
              <a:t> </a:t>
            </a:r>
            <a:r>
              <a:rPr lang="en-US" altLang="zh-TW" dirty="0" smtClean="0"/>
              <a:t>      if A &gt; max</a:t>
            </a:r>
          </a:p>
          <a:p>
            <a:pPr algn="l"/>
            <a:r>
              <a:rPr lang="en-US" altLang="zh-TW" dirty="0" smtClean="0"/>
              <a:t>	Max= A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if A &lt; min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Min = A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counter ++</a:t>
            </a:r>
          </a:p>
          <a:p>
            <a:pPr algn="l"/>
            <a:r>
              <a:rPr lang="en-US" altLang="zh-TW" dirty="0" smtClean="0"/>
              <a:t>6.    Average</a:t>
            </a:r>
          </a:p>
          <a:p>
            <a:pPr algn="l"/>
            <a:r>
              <a:rPr lang="en-US" altLang="zh-TW" dirty="0" smtClean="0"/>
              <a:t>7.    Display average, Min, Max</a:t>
            </a:r>
          </a:p>
        </p:txBody>
      </p:sp>
    </p:spTree>
    <p:extLst>
      <p:ext uri="{BB962C8B-B14F-4D97-AF65-F5344CB8AC3E}">
        <p14:creationId xmlns:p14="http://schemas.microsoft.com/office/powerpoint/2010/main" val="36363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4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32</Words>
  <Application>Microsoft Office PowerPoint</Application>
  <PresentationFormat>自訂</PresentationFormat>
  <Paragraphs>11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VPCEE</dc:creator>
  <cp:lastModifiedBy>jackson</cp:lastModifiedBy>
  <cp:revision>5</cp:revision>
  <dcterms:created xsi:type="dcterms:W3CDTF">2017-07-20T02:33:52Z</dcterms:created>
  <dcterms:modified xsi:type="dcterms:W3CDTF">2017-07-23T12:36:37Z</dcterms:modified>
</cp:coreProperties>
</file>